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8" r:id="rId2"/>
    <p:sldId id="329" r:id="rId3"/>
    <p:sldId id="294" r:id="rId4"/>
    <p:sldId id="299" r:id="rId5"/>
    <p:sldId id="296" r:id="rId6"/>
    <p:sldId id="307" r:id="rId7"/>
    <p:sldId id="337" r:id="rId8"/>
    <p:sldId id="301" r:id="rId9"/>
    <p:sldId id="340" r:id="rId10"/>
    <p:sldId id="331" r:id="rId11"/>
    <p:sldId id="333" r:id="rId12"/>
    <p:sldId id="335" r:id="rId13"/>
    <p:sldId id="341" r:id="rId14"/>
    <p:sldId id="342" r:id="rId15"/>
    <p:sldId id="343" r:id="rId16"/>
    <p:sldId id="345" r:id="rId17"/>
    <p:sldId id="346" r:id="rId18"/>
    <p:sldId id="348" r:id="rId19"/>
    <p:sldId id="349" r:id="rId20"/>
    <p:sldId id="350" r:id="rId21"/>
    <p:sldId id="344" r:id="rId22"/>
    <p:sldId id="351" r:id="rId23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도현" panose="020B0600000101010101" pitchFamily="50" charset="-127"/>
      <p:regular r:id="rId27"/>
    </p:embeddedFont>
    <p:embeddedFont>
      <p:font typeface="스웨거 TTF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3A"/>
    <a:srgbClr val="EEB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E48CC-D11F-4C92-AD43-1FAD0E99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F9CD9-CFFC-46CA-90E4-AB1E09B8D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B45A7-3034-487E-86C7-29D99865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D6DF9-92D7-4D38-B815-FC91396F5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49A03-5057-493B-97F3-CCD6EDD0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4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43554-ABE9-47DF-9775-00250B7C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4DDBD9-ED86-46B5-ABB3-69D17E8AF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93835-78EA-4B22-B22F-29334959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451B1F-6DA5-4D39-A2B2-49A3D675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4A33B-88E3-4B75-85E2-15EC5D9C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2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BD1FE-2A87-48C1-A387-9FFD59E65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05CB51-3DB7-4426-A6CC-1B8D984F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C0A02-C9BF-4D3E-8918-34902E8E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2FCF1-9985-4958-8DAE-9E001220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582DC-CC36-41A9-8729-4B5EF9B9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8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FAED-5BE4-42BF-BCA8-B3E7FE28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247AC-054B-40F5-8C82-27366818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24E0E-93E9-43D1-9BD0-0FAD5128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51FA64-98A6-45E4-8D19-50D0B659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8ED64-1CC0-4034-AFED-7E09A4C4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2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88928-219C-492A-93F7-96D8363C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2D2A06-7A85-485D-B72E-5E691BEE7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D31A2-460D-4224-B9DC-1B22A7E0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E219C-50A0-413B-85B2-6FC11FD4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84C9F-78B1-4BC2-80E2-14438E8B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1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AB8E8-9888-40C2-A20E-2C64B784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BE5DB-8E9F-41F7-9CDC-78FF7BD65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029B62-F97C-4BC6-95F9-A665FC122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6E269B-7DD3-464C-9861-060DBA9A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2AE79B-96A5-403F-AA27-D8AEC799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2FC75-2676-4DEF-A804-AE105E7A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59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E1BBE-EBB5-44DF-BDE6-9171CC77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446A87-0785-4872-983D-F49895D32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3C4C7-717E-466C-8464-702EBA9E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638DC7-21CB-462F-8469-728C350D0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3E468A-F903-426F-9CC5-4B850CD9B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65E2CF-1C55-49DB-AAD8-C1292CD4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4F09AE-92FB-48A9-81D7-DEFDDFE8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DC669F-3870-4A5B-B7A4-4D4F57CD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9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A71C1-D585-4BD1-8404-E97F088A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DA81A8-0F19-4D15-B57C-62D88E6C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A53ACC-E090-4F38-BE68-455F763B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12A29-B72D-4A99-BB3B-2875FAFA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19FDF0-CA01-4021-A020-E074157D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56E697-9473-4409-A58F-D61A897B1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4D5DE-F1DD-49D6-A751-604C3F7E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7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7328E-9A99-4F70-B418-D27A47F6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34242-6C53-44E6-A0A8-9F4993FE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83A05D-09D0-4A94-8224-38DB5FA76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2AC512-BFEF-4817-BC43-35538065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80285-8D75-439F-8780-6414FEBB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34DE69-BB40-45DA-9F18-8B169C32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6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1E1D7-FA23-4BE0-9A41-FF759815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05DFA5-2323-4CC0-AD7D-401C90376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1DC24E-B7C8-4FC7-B978-564ACDE2E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CEFC5-80C3-4522-ADA7-533120A6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A93B3-FAE1-44B7-89E3-605F38D6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36F12-6C20-4DAE-A587-04D41258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4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51EEDF-C65C-4897-9E08-7901CC8D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C7825-E015-4268-A306-984C64776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43619-15FF-4061-AAC1-A77528D7F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F0F16-506A-4E39-B1E9-8680F24A84F8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B9CEC-C8DE-4ACC-9E7B-BF225298E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E5013-125A-4C75-966E-B02DBBB3B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44C8-70DF-4441-987E-C5B00888C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16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A1F70-77C4-403B-A0C8-515560F1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2D79DAE-62FC-4435-8D58-296C0005D635}"/>
              </a:ext>
            </a:extLst>
          </p:cNvPr>
          <p:cNvSpPr/>
          <p:nvPr/>
        </p:nvSpPr>
        <p:spPr>
          <a:xfrm>
            <a:off x="0" y="5565336"/>
            <a:ext cx="12192000" cy="646332"/>
          </a:xfrm>
          <a:custGeom>
            <a:avLst/>
            <a:gdLst/>
            <a:ahLst/>
            <a:cxnLst/>
            <a:rect l="l" t="t" r="r" b="b"/>
            <a:pathLst>
              <a:path w="12192000" h="646332">
                <a:moveTo>
                  <a:pt x="6429538" y="278587"/>
                </a:moveTo>
                <a:lnTo>
                  <a:pt x="6467029" y="278587"/>
                </a:lnTo>
                <a:lnTo>
                  <a:pt x="6456056" y="347625"/>
                </a:lnTo>
                <a:lnTo>
                  <a:pt x="6417651" y="347625"/>
                </a:lnTo>
                <a:close/>
                <a:moveTo>
                  <a:pt x="5830683" y="229667"/>
                </a:moveTo>
                <a:lnTo>
                  <a:pt x="5852628" y="376428"/>
                </a:lnTo>
                <a:lnTo>
                  <a:pt x="5810108" y="376428"/>
                </a:lnTo>
                <a:close/>
                <a:moveTo>
                  <a:pt x="6396163" y="162916"/>
                </a:moveTo>
                <a:lnTo>
                  <a:pt x="6384733" y="227381"/>
                </a:lnTo>
                <a:lnTo>
                  <a:pt x="6352729" y="227381"/>
                </a:lnTo>
                <a:lnTo>
                  <a:pt x="6343585" y="278587"/>
                </a:lnTo>
                <a:lnTo>
                  <a:pt x="6376046" y="278587"/>
                </a:lnTo>
                <a:lnTo>
                  <a:pt x="6363701" y="347625"/>
                </a:lnTo>
                <a:lnTo>
                  <a:pt x="6332155" y="347625"/>
                </a:lnTo>
                <a:lnTo>
                  <a:pt x="6322553" y="399288"/>
                </a:lnTo>
                <a:lnTo>
                  <a:pt x="6355015" y="399288"/>
                </a:lnTo>
                <a:lnTo>
                  <a:pt x="6342670" y="470154"/>
                </a:lnTo>
                <a:lnTo>
                  <a:pt x="6396620" y="470154"/>
                </a:lnTo>
                <a:lnTo>
                  <a:pt x="6408964" y="399288"/>
                </a:lnTo>
                <a:lnTo>
                  <a:pt x="6447369" y="399288"/>
                </a:lnTo>
                <a:lnTo>
                  <a:pt x="6435939" y="470154"/>
                </a:lnTo>
                <a:lnTo>
                  <a:pt x="6489431" y="470154"/>
                </a:lnTo>
                <a:lnTo>
                  <a:pt x="6500861" y="399288"/>
                </a:lnTo>
                <a:lnTo>
                  <a:pt x="6539266" y="399288"/>
                </a:lnTo>
                <a:lnTo>
                  <a:pt x="6547496" y="347625"/>
                </a:lnTo>
                <a:lnTo>
                  <a:pt x="6509548" y="347625"/>
                </a:lnTo>
                <a:lnTo>
                  <a:pt x="6520978" y="278587"/>
                </a:lnTo>
                <a:lnTo>
                  <a:pt x="6555268" y="278587"/>
                </a:lnTo>
                <a:lnTo>
                  <a:pt x="6564869" y="227381"/>
                </a:lnTo>
                <a:lnTo>
                  <a:pt x="6529208" y="227381"/>
                </a:lnTo>
                <a:lnTo>
                  <a:pt x="6540181" y="162916"/>
                </a:lnTo>
                <a:lnTo>
                  <a:pt x="6486231" y="162916"/>
                </a:lnTo>
                <a:lnTo>
                  <a:pt x="6475715" y="227381"/>
                </a:lnTo>
                <a:lnTo>
                  <a:pt x="6438682" y="227381"/>
                </a:lnTo>
                <a:lnTo>
                  <a:pt x="6449655" y="162916"/>
                </a:lnTo>
                <a:close/>
                <a:moveTo>
                  <a:pt x="5948412" y="161544"/>
                </a:moveTo>
                <a:lnTo>
                  <a:pt x="5948412" y="483870"/>
                </a:lnTo>
                <a:lnTo>
                  <a:pt x="5998703" y="483870"/>
                </a:lnTo>
                <a:lnTo>
                  <a:pt x="5998703" y="224638"/>
                </a:lnTo>
                <a:lnTo>
                  <a:pt x="6038937" y="468325"/>
                </a:lnTo>
                <a:cubicBezTo>
                  <a:pt x="6040461" y="474421"/>
                  <a:pt x="6042518" y="478536"/>
                  <a:pt x="6045109" y="480670"/>
                </a:cubicBezTo>
                <a:cubicBezTo>
                  <a:pt x="6047701" y="482803"/>
                  <a:pt x="6051282" y="483870"/>
                  <a:pt x="6055853" y="483870"/>
                </a:cubicBezTo>
                <a:lnTo>
                  <a:pt x="6084657" y="483870"/>
                </a:lnTo>
                <a:cubicBezTo>
                  <a:pt x="6094411" y="483870"/>
                  <a:pt x="6100202" y="478689"/>
                  <a:pt x="6102031" y="468325"/>
                </a:cubicBezTo>
                <a:lnTo>
                  <a:pt x="6142264" y="221895"/>
                </a:lnTo>
                <a:lnTo>
                  <a:pt x="6142264" y="483870"/>
                </a:lnTo>
                <a:lnTo>
                  <a:pt x="6192556" y="483870"/>
                </a:lnTo>
                <a:lnTo>
                  <a:pt x="6192556" y="161544"/>
                </a:lnTo>
                <a:lnTo>
                  <a:pt x="6110717" y="161544"/>
                </a:lnTo>
                <a:lnTo>
                  <a:pt x="6071855" y="413004"/>
                </a:lnTo>
                <a:lnTo>
                  <a:pt x="6030707" y="161544"/>
                </a:lnTo>
                <a:close/>
                <a:moveTo>
                  <a:pt x="5796392" y="161544"/>
                </a:moveTo>
                <a:lnTo>
                  <a:pt x="5737414" y="483870"/>
                </a:lnTo>
                <a:lnTo>
                  <a:pt x="5793650" y="483870"/>
                </a:lnTo>
                <a:lnTo>
                  <a:pt x="5803708" y="421691"/>
                </a:lnTo>
                <a:lnTo>
                  <a:pt x="5859486" y="421691"/>
                </a:lnTo>
                <a:lnTo>
                  <a:pt x="5870002" y="483870"/>
                </a:lnTo>
                <a:lnTo>
                  <a:pt x="5926237" y="483870"/>
                </a:lnTo>
                <a:lnTo>
                  <a:pt x="5866801" y="161544"/>
                </a:lnTo>
                <a:close/>
                <a:moveTo>
                  <a:pt x="5578308" y="161544"/>
                </a:moveTo>
                <a:lnTo>
                  <a:pt x="5578308" y="406603"/>
                </a:lnTo>
                <a:cubicBezTo>
                  <a:pt x="5578308" y="434645"/>
                  <a:pt x="5583718" y="454533"/>
                  <a:pt x="5594539" y="466268"/>
                </a:cubicBezTo>
                <a:cubicBezTo>
                  <a:pt x="5605359" y="478003"/>
                  <a:pt x="5623266" y="483870"/>
                  <a:pt x="5648260" y="483870"/>
                </a:cubicBezTo>
                <a:lnTo>
                  <a:pt x="5719126" y="483870"/>
                </a:lnTo>
                <a:lnTo>
                  <a:pt x="5719126" y="434035"/>
                </a:lnTo>
                <a:lnTo>
                  <a:pt x="5660604" y="434035"/>
                </a:lnTo>
                <a:cubicBezTo>
                  <a:pt x="5649936" y="434035"/>
                  <a:pt x="5642697" y="432054"/>
                  <a:pt x="5638887" y="428092"/>
                </a:cubicBezTo>
                <a:cubicBezTo>
                  <a:pt x="5635077" y="424129"/>
                  <a:pt x="5633172" y="416509"/>
                  <a:pt x="5633172" y="405232"/>
                </a:cubicBezTo>
                <a:lnTo>
                  <a:pt x="5633172" y="342595"/>
                </a:lnTo>
                <a:lnTo>
                  <a:pt x="5707238" y="342595"/>
                </a:lnTo>
                <a:lnTo>
                  <a:pt x="5707238" y="292761"/>
                </a:lnTo>
                <a:lnTo>
                  <a:pt x="5633172" y="292761"/>
                </a:lnTo>
                <a:lnTo>
                  <a:pt x="5633172" y="211379"/>
                </a:lnTo>
                <a:lnTo>
                  <a:pt x="5716840" y="211379"/>
                </a:lnTo>
                <a:lnTo>
                  <a:pt x="5716840" y="161544"/>
                </a:lnTo>
                <a:close/>
                <a:moveTo>
                  <a:pt x="5388646" y="161544"/>
                </a:moveTo>
                <a:lnTo>
                  <a:pt x="5388646" y="209093"/>
                </a:lnTo>
                <a:lnTo>
                  <a:pt x="5443510" y="209093"/>
                </a:lnTo>
                <a:lnTo>
                  <a:pt x="5443510" y="483870"/>
                </a:lnTo>
                <a:lnTo>
                  <a:pt x="5495631" y="483870"/>
                </a:lnTo>
                <a:lnTo>
                  <a:pt x="5495631" y="209093"/>
                </a:lnTo>
                <a:lnTo>
                  <a:pt x="5550495" y="209093"/>
                </a:lnTo>
                <a:lnTo>
                  <a:pt x="5550495" y="161544"/>
                </a:lnTo>
                <a:close/>
                <a:moveTo>
                  <a:pt x="6682522" y="147828"/>
                </a:moveTo>
                <a:lnTo>
                  <a:pt x="6604798" y="214122"/>
                </a:lnTo>
                <a:lnTo>
                  <a:pt x="6633145" y="247955"/>
                </a:lnTo>
                <a:lnTo>
                  <a:pt x="6672464" y="217323"/>
                </a:lnTo>
                <a:lnTo>
                  <a:pt x="6672464" y="483870"/>
                </a:lnTo>
                <a:lnTo>
                  <a:pt x="6725499" y="483870"/>
                </a:lnTo>
                <a:lnTo>
                  <a:pt x="672549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EEB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D987821-DDA1-4D14-8153-3FBFA6842881}"/>
              </a:ext>
            </a:extLst>
          </p:cNvPr>
          <p:cNvSpPr/>
          <p:nvPr/>
        </p:nvSpPr>
        <p:spPr>
          <a:xfrm>
            <a:off x="0" y="6211668"/>
            <a:ext cx="12192000" cy="646332"/>
          </a:xfrm>
          <a:custGeom>
            <a:avLst/>
            <a:gdLst/>
            <a:ahLst/>
            <a:cxnLst/>
            <a:rect l="l" t="t" r="r" b="b"/>
            <a:pathLst>
              <a:path w="12192000" h="646332">
                <a:moveTo>
                  <a:pt x="7929608" y="449122"/>
                </a:moveTo>
                <a:cubicBezTo>
                  <a:pt x="7924122" y="449122"/>
                  <a:pt x="7921379" y="452627"/>
                  <a:pt x="7921379" y="459637"/>
                </a:cubicBezTo>
                <a:lnTo>
                  <a:pt x="7921379" y="495299"/>
                </a:lnTo>
                <a:cubicBezTo>
                  <a:pt x="7921379" y="502005"/>
                  <a:pt x="7924122" y="505357"/>
                  <a:pt x="7929608" y="505357"/>
                </a:cubicBezTo>
                <a:lnTo>
                  <a:pt x="7940581" y="505357"/>
                </a:lnTo>
                <a:cubicBezTo>
                  <a:pt x="7942105" y="505357"/>
                  <a:pt x="7942562" y="506424"/>
                  <a:pt x="7941953" y="508558"/>
                </a:cubicBezTo>
                <a:lnTo>
                  <a:pt x="7928694" y="553821"/>
                </a:lnTo>
                <a:lnTo>
                  <a:pt x="7952468" y="553821"/>
                </a:lnTo>
                <a:lnTo>
                  <a:pt x="7978529" y="499871"/>
                </a:lnTo>
                <a:lnTo>
                  <a:pt x="7978529" y="459637"/>
                </a:lnTo>
                <a:cubicBezTo>
                  <a:pt x="7978529" y="452627"/>
                  <a:pt x="7975785" y="449122"/>
                  <a:pt x="7970299" y="449122"/>
                </a:cubicBezTo>
                <a:close/>
                <a:moveTo>
                  <a:pt x="6996158" y="449122"/>
                </a:moveTo>
                <a:cubicBezTo>
                  <a:pt x="6990672" y="449122"/>
                  <a:pt x="6987928" y="452627"/>
                  <a:pt x="6987928" y="459637"/>
                </a:cubicBezTo>
                <a:lnTo>
                  <a:pt x="6987928" y="495299"/>
                </a:lnTo>
                <a:cubicBezTo>
                  <a:pt x="6987928" y="502005"/>
                  <a:pt x="6990672" y="505357"/>
                  <a:pt x="6996158" y="505357"/>
                </a:cubicBezTo>
                <a:lnTo>
                  <a:pt x="7007131" y="505357"/>
                </a:lnTo>
                <a:cubicBezTo>
                  <a:pt x="7008655" y="505357"/>
                  <a:pt x="7009112" y="506424"/>
                  <a:pt x="7008502" y="508558"/>
                </a:cubicBezTo>
                <a:lnTo>
                  <a:pt x="6995244" y="553821"/>
                </a:lnTo>
                <a:lnTo>
                  <a:pt x="7019018" y="553821"/>
                </a:lnTo>
                <a:lnTo>
                  <a:pt x="7045078" y="499871"/>
                </a:lnTo>
                <a:lnTo>
                  <a:pt x="7045078" y="459637"/>
                </a:lnTo>
                <a:cubicBezTo>
                  <a:pt x="7045078" y="452627"/>
                  <a:pt x="7042335" y="449122"/>
                  <a:pt x="7036849" y="449122"/>
                </a:cubicBezTo>
                <a:close/>
                <a:moveTo>
                  <a:pt x="6072233" y="449122"/>
                </a:moveTo>
                <a:cubicBezTo>
                  <a:pt x="6066747" y="449122"/>
                  <a:pt x="6064003" y="452627"/>
                  <a:pt x="6064003" y="459637"/>
                </a:cubicBezTo>
                <a:lnTo>
                  <a:pt x="6064003" y="495299"/>
                </a:lnTo>
                <a:cubicBezTo>
                  <a:pt x="6064003" y="502005"/>
                  <a:pt x="6066747" y="505357"/>
                  <a:pt x="6072233" y="505357"/>
                </a:cubicBezTo>
                <a:lnTo>
                  <a:pt x="6083207" y="505357"/>
                </a:lnTo>
                <a:cubicBezTo>
                  <a:pt x="6084730" y="505357"/>
                  <a:pt x="6085188" y="506424"/>
                  <a:pt x="6084577" y="508558"/>
                </a:cubicBezTo>
                <a:lnTo>
                  <a:pt x="6071319" y="553821"/>
                </a:lnTo>
                <a:lnTo>
                  <a:pt x="6095094" y="553821"/>
                </a:lnTo>
                <a:lnTo>
                  <a:pt x="6121153" y="499871"/>
                </a:lnTo>
                <a:lnTo>
                  <a:pt x="6121153" y="459637"/>
                </a:lnTo>
                <a:cubicBezTo>
                  <a:pt x="6121153" y="452627"/>
                  <a:pt x="6118410" y="449122"/>
                  <a:pt x="6112924" y="449122"/>
                </a:cubicBezTo>
                <a:close/>
                <a:moveTo>
                  <a:pt x="5062583" y="449122"/>
                </a:moveTo>
                <a:cubicBezTo>
                  <a:pt x="5057097" y="449122"/>
                  <a:pt x="5054354" y="452627"/>
                  <a:pt x="5054354" y="459637"/>
                </a:cubicBezTo>
                <a:lnTo>
                  <a:pt x="5054354" y="495299"/>
                </a:lnTo>
                <a:cubicBezTo>
                  <a:pt x="5054354" y="502005"/>
                  <a:pt x="5057097" y="505357"/>
                  <a:pt x="5062583" y="505357"/>
                </a:cubicBezTo>
                <a:lnTo>
                  <a:pt x="5073556" y="505357"/>
                </a:lnTo>
                <a:cubicBezTo>
                  <a:pt x="5075080" y="505357"/>
                  <a:pt x="5075537" y="506424"/>
                  <a:pt x="5074928" y="508558"/>
                </a:cubicBezTo>
                <a:lnTo>
                  <a:pt x="5061669" y="553821"/>
                </a:lnTo>
                <a:lnTo>
                  <a:pt x="5085443" y="553821"/>
                </a:lnTo>
                <a:lnTo>
                  <a:pt x="5111504" y="499871"/>
                </a:lnTo>
                <a:lnTo>
                  <a:pt x="5111504" y="459637"/>
                </a:lnTo>
                <a:cubicBezTo>
                  <a:pt x="5111504" y="452627"/>
                  <a:pt x="5108760" y="449122"/>
                  <a:pt x="5103275" y="449122"/>
                </a:cubicBezTo>
                <a:close/>
                <a:moveTo>
                  <a:pt x="4062458" y="449122"/>
                </a:moveTo>
                <a:cubicBezTo>
                  <a:pt x="4056972" y="449122"/>
                  <a:pt x="4054229" y="452627"/>
                  <a:pt x="4054229" y="459637"/>
                </a:cubicBezTo>
                <a:lnTo>
                  <a:pt x="4054229" y="495299"/>
                </a:lnTo>
                <a:cubicBezTo>
                  <a:pt x="4054229" y="502005"/>
                  <a:pt x="4056972" y="505357"/>
                  <a:pt x="4062458" y="505357"/>
                </a:cubicBezTo>
                <a:lnTo>
                  <a:pt x="4073431" y="505357"/>
                </a:lnTo>
                <a:cubicBezTo>
                  <a:pt x="4074955" y="505357"/>
                  <a:pt x="4075412" y="506424"/>
                  <a:pt x="4074803" y="508558"/>
                </a:cubicBezTo>
                <a:lnTo>
                  <a:pt x="4061544" y="553821"/>
                </a:lnTo>
                <a:lnTo>
                  <a:pt x="4085318" y="553821"/>
                </a:lnTo>
                <a:lnTo>
                  <a:pt x="4111379" y="499871"/>
                </a:lnTo>
                <a:lnTo>
                  <a:pt x="4111379" y="459637"/>
                </a:lnTo>
                <a:cubicBezTo>
                  <a:pt x="4111379" y="452627"/>
                  <a:pt x="4108636" y="449122"/>
                  <a:pt x="4103149" y="449122"/>
                </a:cubicBezTo>
                <a:close/>
                <a:moveTo>
                  <a:pt x="8741596" y="434491"/>
                </a:moveTo>
                <a:lnTo>
                  <a:pt x="8817490" y="434491"/>
                </a:lnTo>
                <a:cubicBezTo>
                  <a:pt x="8830597" y="434491"/>
                  <a:pt x="8837150" y="438149"/>
                  <a:pt x="8837150" y="445464"/>
                </a:cubicBezTo>
                <a:lnTo>
                  <a:pt x="8837150" y="448207"/>
                </a:lnTo>
                <a:cubicBezTo>
                  <a:pt x="8837150" y="455827"/>
                  <a:pt x="8830597" y="459637"/>
                  <a:pt x="8817490" y="459637"/>
                </a:cubicBezTo>
                <a:lnTo>
                  <a:pt x="8741596" y="459637"/>
                </a:lnTo>
                <a:cubicBezTo>
                  <a:pt x="8728488" y="459637"/>
                  <a:pt x="8721936" y="455827"/>
                  <a:pt x="8721936" y="448207"/>
                </a:cubicBezTo>
                <a:lnTo>
                  <a:pt x="8721936" y="445464"/>
                </a:lnTo>
                <a:cubicBezTo>
                  <a:pt x="8721936" y="438149"/>
                  <a:pt x="8728488" y="434491"/>
                  <a:pt x="8741596" y="434491"/>
                </a:cubicBezTo>
                <a:close/>
                <a:moveTo>
                  <a:pt x="4579628" y="434491"/>
                </a:moveTo>
                <a:lnTo>
                  <a:pt x="4655523" y="434491"/>
                </a:lnTo>
                <a:cubicBezTo>
                  <a:pt x="4668629" y="434491"/>
                  <a:pt x="4675182" y="438149"/>
                  <a:pt x="4675182" y="445464"/>
                </a:cubicBezTo>
                <a:lnTo>
                  <a:pt x="4675182" y="448207"/>
                </a:lnTo>
                <a:cubicBezTo>
                  <a:pt x="4675182" y="455827"/>
                  <a:pt x="4668629" y="459637"/>
                  <a:pt x="4655523" y="459637"/>
                </a:cubicBezTo>
                <a:lnTo>
                  <a:pt x="4579628" y="459637"/>
                </a:lnTo>
                <a:cubicBezTo>
                  <a:pt x="4566521" y="459637"/>
                  <a:pt x="4559968" y="455827"/>
                  <a:pt x="4559968" y="448207"/>
                </a:cubicBezTo>
                <a:lnTo>
                  <a:pt x="4559968" y="445464"/>
                </a:lnTo>
                <a:cubicBezTo>
                  <a:pt x="4559968" y="438149"/>
                  <a:pt x="4566521" y="434491"/>
                  <a:pt x="4579628" y="434491"/>
                </a:cubicBezTo>
                <a:close/>
                <a:moveTo>
                  <a:pt x="3579503" y="434491"/>
                </a:moveTo>
                <a:lnTo>
                  <a:pt x="3655398" y="434491"/>
                </a:lnTo>
                <a:cubicBezTo>
                  <a:pt x="3668504" y="434491"/>
                  <a:pt x="3675058" y="438149"/>
                  <a:pt x="3675058" y="445464"/>
                </a:cubicBezTo>
                <a:lnTo>
                  <a:pt x="3675058" y="448207"/>
                </a:lnTo>
                <a:cubicBezTo>
                  <a:pt x="3675058" y="455827"/>
                  <a:pt x="3668504" y="459637"/>
                  <a:pt x="3655398" y="459637"/>
                </a:cubicBezTo>
                <a:lnTo>
                  <a:pt x="3579503" y="459637"/>
                </a:lnTo>
                <a:cubicBezTo>
                  <a:pt x="3566396" y="459637"/>
                  <a:pt x="3559843" y="455827"/>
                  <a:pt x="3559843" y="448207"/>
                </a:cubicBezTo>
                <a:lnTo>
                  <a:pt x="3559843" y="445464"/>
                </a:lnTo>
                <a:cubicBezTo>
                  <a:pt x="3559843" y="438149"/>
                  <a:pt x="3566396" y="434491"/>
                  <a:pt x="3579503" y="434491"/>
                </a:cubicBezTo>
                <a:close/>
                <a:moveTo>
                  <a:pt x="4774928" y="432663"/>
                </a:moveTo>
                <a:lnTo>
                  <a:pt x="4774928" y="482497"/>
                </a:lnTo>
                <a:lnTo>
                  <a:pt x="4944092" y="482497"/>
                </a:lnTo>
                <a:lnTo>
                  <a:pt x="4944092" y="432663"/>
                </a:lnTo>
                <a:close/>
                <a:moveTo>
                  <a:pt x="8202862" y="419861"/>
                </a:moveTo>
                <a:lnTo>
                  <a:pt x="8273728" y="419861"/>
                </a:lnTo>
                <a:cubicBezTo>
                  <a:pt x="8279519" y="419861"/>
                  <a:pt x="8284243" y="421614"/>
                  <a:pt x="8287901" y="425119"/>
                </a:cubicBezTo>
                <a:cubicBezTo>
                  <a:pt x="8291559" y="428624"/>
                  <a:pt x="8293387" y="432967"/>
                  <a:pt x="8293387" y="438149"/>
                </a:cubicBezTo>
                <a:lnTo>
                  <a:pt x="8293387" y="440892"/>
                </a:lnTo>
                <a:cubicBezTo>
                  <a:pt x="8293387" y="446683"/>
                  <a:pt x="8291406" y="451255"/>
                  <a:pt x="8287444" y="454608"/>
                </a:cubicBezTo>
                <a:cubicBezTo>
                  <a:pt x="8283481" y="457961"/>
                  <a:pt x="8278909" y="459637"/>
                  <a:pt x="8273728" y="459637"/>
                </a:cubicBezTo>
                <a:lnTo>
                  <a:pt x="8202862" y="459637"/>
                </a:lnTo>
                <a:cubicBezTo>
                  <a:pt x="8197375" y="459637"/>
                  <a:pt x="8192727" y="458037"/>
                  <a:pt x="8188917" y="454837"/>
                </a:cubicBezTo>
                <a:cubicBezTo>
                  <a:pt x="8185107" y="451636"/>
                  <a:pt x="8183202" y="446988"/>
                  <a:pt x="8183202" y="440892"/>
                </a:cubicBezTo>
                <a:lnTo>
                  <a:pt x="8183202" y="438149"/>
                </a:lnTo>
                <a:cubicBezTo>
                  <a:pt x="8183202" y="432358"/>
                  <a:pt x="8185183" y="427862"/>
                  <a:pt x="8189146" y="424662"/>
                </a:cubicBezTo>
                <a:cubicBezTo>
                  <a:pt x="8193108" y="421461"/>
                  <a:pt x="8197680" y="419861"/>
                  <a:pt x="8202862" y="419861"/>
                </a:cubicBezTo>
                <a:close/>
                <a:moveTo>
                  <a:pt x="6797657" y="419861"/>
                </a:moveTo>
                <a:lnTo>
                  <a:pt x="6876296" y="419861"/>
                </a:lnTo>
                <a:cubicBezTo>
                  <a:pt x="6882087" y="419861"/>
                  <a:pt x="6886735" y="421461"/>
                  <a:pt x="6890240" y="424662"/>
                </a:cubicBezTo>
                <a:cubicBezTo>
                  <a:pt x="6893745" y="427862"/>
                  <a:pt x="6895498" y="432053"/>
                  <a:pt x="6895498" y="437235"/>
                </a:cubicBezTo>
                <a:lnTo>
                  <a:pt x="6895498" y="441807"/>
                </a:lnTo>
                <a:cubicBezTo>
                  <a:pt x="6895498" y="447598"/>
                  <a:pt x="6893593" y="452017"/>
                  <a:pt x="6889783" y="455065"/>
                </a:cubicBezTo>
                <a:cubicBezTo>
                  <a:pt x="6885973" y="458113"/>
                  <a:pt x="6881477" y="459637"/>
                  <a:pt x="6876296" y="459637"/>
                </a:cubicBezTo>
                <a:lnTo>
                  <a:pt x="6797657" y="459637"/>
                </a:lnTo>
                <a:cubicBezTo>
                  <a:pt x="6791866" y="459637"/>
                  <a:pt x="6787218" y="458190"/>
                  <a:pt x="6783713" y="455294"/>
                </a:cubicBezTo>
                <a:cubicBezTo>
                  <a:pt x="6780207" y="452398"/>
                  <a:pt x="6778455" y="447903"/>
                  <a:pt x="6778455" y="441807"/>
                </a:cubicBezTo>
                <a:lnTo>
                  <a:pt x="6778455" y="437235"/>
                </a:lnTo>
                <a:cubicBezTo>
                  <a:pt x="6778455" y="431139"/>
                  <a:pt x="6780360" y="426719"/>
                  <a:pt x="6784170" y="423976"/>
                </a:cubicBezTo>
                <a:cubicBezTo>
                  <a:pt x="6787980" y="421233"/>
                  <a:pt x="6792476" y="419861"/>
                  <a:pt x="6797657" y="419861"/>
                </a:cubicBezTo>
                <a:close/>
                <a:moveTo>
                  <a:pt x="5316558" y="419861"/>
                </a:moveTo>
                <a:lnTo>
                  <a:pt x="5407083" y="419861"/>
                </a:lnTo>
                <a:lnTo>
                  <a:pt x="5407083" y="459637"/>
                </a:lnTo>
                <a:lnTo>
                  <a:pt x="5333474" y="459637"/>
                </a:lnTo>
                <a:cubicBezTo>
                  <a:pt x="5327378" y="459637"/>
                  <a:pt x="5323035" y="458418"/>
                  <a:pt x="5320444" y="455980"/>
                </a:cubicBezTo>
                <a:cubicBezTo>
                  <a:pt x="5317853" y="453541"/>
                  <a:pt x="5316558" y="448817"/>
                  <a:pt x="5316558" y="441807"/>
                </a:cubicBezTo>
                <a:close/>
                <a:moveTo>
                  <a:pt x="4306908" y="419861"/>
                </a:moveTo>
                <a:lnTo>
                  <a:pt x="4397434" y="419861"/>
                </a:lnTo>
                <a:lnTo>
                  <a:pt x="4397434" y="459637"/>
                </a:lnTo>
                <a:lnTo>
                  <a:pt x="4323824" y="459637"/>
                </a:lnTo>
                <a:cubicBezTo>
                  <a:pt x="4317728" y="459637"/>
                  <a:pt x="4313385" y="458418"/>
                  <a:pt x="4310794" y="455980"/>
                </a:cubicBezTo>
                <a:cubicBezTo>
                  <a:pt x="4308203" y="453541"/>
                  <a:pt x="4306908" y="448817"/>
                  <a:pt x="4306908" y="441807"/>
                </a:cubicBezTo>
                <a:close/>
                <a:moveTo>
                  <a:pt x="3310593" y="419861"/>
                </a:moveTo>
                <a:lnTo>
                  <a:pt x="3383745" y="419861"/>
                </a:lnTo>
                <a:cubicBezTo>
                  <a:pt x="3389536" y="419861"/>
                  <a:pt x="3394261" y="421614"/>
                  <a:pt x="3397918" y="425119"/>
                </a:cubicBezTo>
                <a:cubicBezTo>
                  <a:pt x="3401576" y="428624"/>
                  <a:pt x="3403404" y="432967"/>
                  <a:pt x="3403404" y="438149"/>
                </a:cubicBezTo>
                <a:lnTo>
                  <a:pt x="3403404" y="440892"/>
                </a:lnTo>
                <a:cubicBezTo>
                  <a:pt x="3403404" y="446683"/>
                  <a:pt x="3401423" y="451255"/>
                  <a:pt x="3397461" y="454608"/>
                </a:cubicBezTo>
                <a:cubicBezTo>
                  <a:pt x="3393498" y="457961"/>
                  <a:pt x="3388927" y="459637"/>
                  <a:pt x="3383745" y="459637"/>
                </a:cubicBezTo>
                <a:lnTo>
                  <a:pt x="3310593" y="459637"/>
                </a:lnTo>
                <a:cubicBezTo>
                  <a:pt x="3305107" y="459637"/>
                  <a:pt x="3300458" y="458037"/>
                  <a:pt x="3296648" y="454837"/>
                </a:cubicBezTo>
                <a:cubicBezTo>
                  <a:pt x="3292838" y="451636"/>
                  <a:pt x="3290933" y="446988"/>
                  <a:pt x="3290933" y="440892"/>
                </a:cubicBezTo>
                <a:lnTo>
                  <a:pt x="3290933" y="438149"/>
                </a:lnTo>
                <a:cubicBezTo>
                  <a:pt x="3290933" y="432358"/>
                  <a:pt x="3292914" y="427862"/>
                  <a:pt x="3296877" y="424662"/>
                </a:cubicBezTo>
                <a:cubicBezTo>
                  <a:pt x="3300839" y="421461"/>
                  <a:pt x="3305411" y="419861"/>
                  <a:pt x="3310593" y="419861"/>
                </a:cubicBezTo>
                <a:close/>
                <a:moveTo>
                  <a:pt x="8737023" y="386485"/>
                </a:moveTo>
                <a:cubicBezTo>
                  <a:pt x="8717820" y="386485"/>
                  <a:pt x="8701818" y="391438"/>
                  <a:pt x="8689017" y="401344"/>
                </a:cubicBezTo>
                <a:cubicBezTo>
                  <a:pt x="8676216" y="411250"/>
                  <a:pt x="8669815" y="425652"/>
                  <a:pt x="8669815" y="444550"/>
                </a:cubicBezTo>
                <a:lnTo>
                  <a:pt x="8669815" y="448665"/>
                </a:lnTo>
                <a:cubicBezTo>
                  <a:pt x="8669815" y="467562"/>
                  <a:pt x="8676216" y="482116"/>
                  <a:pt x="8689017" y="492327"/>
                </a:cubicBezTo>
                <a:cubicBezTo>
                  <a:pt x="8701818" y="502538"/>
                  <a:pt x="8717820" y="507643"/>
                  <a:pt x="8737023" y="507643"/>
                </a:cubicBezTo>
                <a:lnTo>
                  <a:pt x="8821605" y="507643"/>
                </a:lnTo>
                <a:cubicBezTo>
                  <a:pt x="8830444" y="507643"/>
                  <a:pt x="8838903" y="506348"/>
                  <a:pt x="8846980" y="503757"/>
                </a:cubicBezTo>
                <a:cubicBezTo>
                  <a:pt x="8855057" y="501166"/>
                  <a:pt x="8862220" y="497356"/>
                  <a:pt x="8868468" y="492327"/>
                </a:cubicBezTo>
                <a:cubicBezTo>
                  <a:pt x="8874717" y="487298"/>
                  <a:pt x="8879670" y="481126"/>
                  <a:pt x="8883328" y="473811"/>
                </a:cubicBezTo>
                <a:cubicBezTo>
                  <a:pt x="8886984" y="466495"/>
                  <a:pt x="8888814" y="458113"/>
                  <a:pt x="8888814" y="448665"/>
                </a:cubicBezTo>
                <a:lnTo>
                  <a:pt x="8888814" y="444550"/>
                </a:lnTo>
                <a:cubicBezTo>
                  <a:pt x="8888814" y="435101"/>
                  <a:pt x="8886984" y="426795"/>
                  <a:pt x="8883328" y="419632"/>
                </a:cubicBezTo>
                <a:cubicBezTo>
                  <a:pt x="8879670" y="412470"/>
                  <a:pt x="8874717" y="406450"/>
                  <a:pt x="8868468" y="401573"/>
                </a:cubicBezTo>
                <a:cubicBezTo>
                  <a:pt x="8862220" y="396696"/>
                  <a:pt x="8855057" y="392962"/>
                  <a:pt x="8846980" y="390372"/>
                </a:cubicBezTo>
                <a:cubicBezTo>
                  <a:pt x="8838903" y="387781"/>
                  <a:pt x="8830444" y="386485"/>
                  <a:pt x="8821605" y="386485"/>
                </a:cubicBezTo>
                <a:close/>
                <a:moveTo>
                  <a:pt x="4575056" y="386485"/>
                </a:moveTo>
                <a:cubicBezTo>
                  <a:pt x="4555853" y="386485"/>
                  <a:pt x="4539851" y="391438"/>
                  <a:pt x="4527050" y="401344"/>
                </a:cubicBezTo>
                <a:cubicBezTo>
                  <a:pt x="4514249" y="411250"/>
                  <a:pt x="4507847" y="425652"/>
                  <a:pt x="4507847" y="444550"/>
                </a:cubicBezTo>
                <a:lnTo>
                  <a:pt x="4507847" y="448665"/>
                </a:lnTo>
                <a:cubicBezTo>
                  <a:pt x="4507847" y="467562"/>
                  <a:pt x="4514249" y="482116"/>
                  <a:pt x="4527050" y="492327"/>
                </a:cubicBezTo>
                <a:cubicBezTo>
                  <a:pt x="4539851" y="502538"/>
                  <a:pt x="4555853" y="507643"/>
                  <a:pt x="4575056" y="507643"/>
                </a:cubicBezTo>
                <a:lnTo>
                  <a:pt x="4659638" y="507643"/>
                </a:lnTo>
                <a:cubicBezTo>
                  <a:pt x="4668477" y="507643"/>
                  <a:pt x="4676935" y="506348"/>
                  <a:pt x="4685012" y="503757"/>
                </a:cubicBezTo>
                <a:cubicBezTo>
                  <a:pt x="4693090" y="501166"/>
                  <a:pt x="4700252" y="497356"/>
                  <a:pt x="4706501" y="492327"/>
                </a:cubicBezTo>
                <a:cubicBezTo>
                  <a:pt x="4712749" y="487298"/>
                  <a:pt x="4717702" y="481126"/>
                  <a:pt x="4721360" y="473811"/>
                </a:cubicBezTo>
                <a:cubicBezTo>
                  <a:pt x="4725017" y="466495"/>
                  <a:pt x="4726846" y="458113"/>
                  <a:pt x="4726846" y="448665"/>
                </a:cubicBezTo>
                <a:lnTo>
                  <a:pt x="4726846" y="444550"/>
                </a:lnTo>
                <a:cubicBezTo>
                  <a:pt x="4726846" y="435101"/>
                  <a:pt x="4725017" y="426795"/>
                  <a:pt x="4721360" y="419632"/>
                </a:cubicBezTo>
                <a:cubicBezTo>
                  <a:pt x="4717702" y="412470"/>
                  <a:pt x="4712749" y="406450"/>
                  <a:pt x="4706501" y="401573"/>
                </a:cubicBezTo>
                <a:cubicBezTo>
                  <a:pt x="4700252" y="396696"/>
                  <a:pt x="4693090" y="392962"/>
                  <a:pt x="4685012" y="390372"/>
                </a:cubicBezTo>
                <a:cubicBezTo>
                  <a:pt x="4676935" y="387781"/>
                  <a:pt x="4668477" y="386485"/>
                  <a:pt x="4659638" y="386485"/>
                </a:cubicBezTo>
                <a:close/>
                <a:moveTo>
                  <a:pt x="3574931" y="386485"/>
                </a:moveTo>
                <a:cubicBezTo>
                  <a:pt x="3555728" y="386485"/>
                  <a:pt x="3539726" y="391438"/>
                  <a:pt x="3526925" y="401344"/>
                </a:cubicBezTo>
                <a:cubicBezTo>
                  <a:pt x="3514123" y="411250"/>
                  <a:pt x="3507722" y="425652"/>
                  <a:pt x="3507722" y="444550"/>
                </a:cubicBezTo>
                <a:lnTo>
                  <a:pt x="3507722" y="448665"/>
                </a:lnTo>
                <a:cubicBezTo>
                  <a:pt x="3507722" y="467562"/>
                  <a:pt x="3514123" y="482116"/>
                  <a:pt x="3526925" y="492327"/>
                </a:cubicBezTo>
                <a:cubicBezTo>
                  <a:pt x="3539726" y="502538"/>
                  <a:pt x="3555728" y="507643"/>
                  <a:pt x="3574931" y="507643"/>
                </a:cubicBezTo>
                <a:lnTo>
                  <a:pt x="3659513" y="507643"/>
                </a:lnTo>
                <a:cubicBezTo>
                  <a:pt x="3668352" y="507643"/>
                  <a:pt x="3676810" y="506348"/>
                  <a:pt x="3684887" y="503757"/>
                </a:cubicBezTo>
                <a:cubicBezTo>
                  <a:pt x="3692965" y="501166"/>
                  <a:pt x="3700127" y="497356"/>
                  <a:pt x="3706376" y="492327"/>
                </a:cubicBezTo>
                <a:cubicBezTo>
                  <a:pt x="3712624" y="487298"/>
                  <a:pt x="3717577" y="481126"/>
                  <a:pt x="3721235" y="473811"/>
                </a:cubicBezTo>
                <a:cubicBezTo>
                  <a:pt x="3724892" y="466495"/>
                  <a:pt x="3726721" y="458113"/>
                  <a:pt x="3726721" y="448665"/>
                </a:cubicBezTo>
                <a:lnTo>
                  <a:pt x="3726721" y="444550"/>
                </a:lnTo>
                <a:cubicBezTo>
                  <a:pt x="3726721" y="435101"/>
                  <a:pt x="3724892" y="426795"/>
                  <a:pt x="3721235" y="419632"/>
                </a:cubicBezTo>
                <a:cubicBezTo>
                  <a:pt x="3717577" y="412470"/>
                  <a:pt x="3712624" y="406450"/>
                  <a:pt x="3706376" y="401573"/>
                </a:cubicBezTo>
                <a:cubicBezTo>
                  <a:pt x="3700127" y="396696"/>
                  <a:pt x="3692965" y="392962"/>
                  <a:pt x="3684887" y="390372"/>
                </a:cubicBezTo>
                <a:cubicBezTo>
                  <a:pt x="3676810" y="387781"/>
                  <a:pt x="3668352" y="386485"/>
                  <a:pt x="3659513" y="386485"/>
                </a:cubicBezTo>
                <a:close/>
                <a:moveTo>
                  <a:pt x="8194632" y="371855"/>
                </a:moveTo>
                <a:cubicBezTo>
                  <a:pt x="8184878" y="371855"/>
                  <a:pt x="8176039" y="373455"/>
                  <a:pt x="8168114" y="376656"/>
                </a:cubicBezTo>
                <a:cubicBezTo>
                  <a:pt x="8160189" y="379856"/>
                  <a:pt x="8153408" y="384352"/>
                  <a:pt x="8147769" y="390143"/>
                </a:cubicBezTo>
                <a:cubicBezTo>
                  <a:pt x="8142130" y="395934"/>
                  <a:pt x="8137710" y="402792"/>
                  <a:pt x="8134510" y="410717"/>
                </a:cubicBezTo>
                <a:cubicBezTo>
                  <a:pt x="8131310" y="418642"/>
                  <a:pt x="8129710" y="427329"/>
                  <a:pt x="8129710" y="436777"/>
                </a:cubicBezTo>
                <a:lnTo>
                  <a:pt x="8129710" y="442264"/>
                </a:lnTo>
                <a:cubicBezTo>
                  <a:pt x="8129710" y="451713"/>
                  <a:pt x="8131310" y="460399"/>
                  <a:pt x="8134510" y="468324"/>
                </a:cubicBezTo>
                <a:cubicBezTo>
                  <a:pt x="8137710" y="476249"/>
                  <a:pt x="8142130" y="483107"/>
                  <a:pt x="8147769" y="488898"/>
                </a:cubicBezTo>
                <a:cubicBezTo>
                  <a:pt x="8153408" y="494689"/>
                  <a:pt x="8160189" y="499261"/>
                  <a:pt x="8168114" y="502614"/>
                </a:cubicBezTo>
                <a:cubicBezTo>
                  <a:pt x="8176039" y="505967"/>
                  <a:pt x="8184878" y="507643"/>
                  <a:pt x="8194632" y="507643"/>
                </a:cubicBezTo>
                <a:lnTo>
                  <a:pt x="8281957" y="507643"/>
                </a:lnTo>
                <a:cubicBezTo>
                  <a:pt x="8290491" y="507643"/>
                  <a:pt x="8298721" y="505967"/>
                  <a:pt x="8306646" y="502614"/>
                </a:cubicBezTo>
                <a:cubicBezTo>
                  <a:pt x="8314571" y="499261"/>
                  <a:pt x="8321505" y="494689"/>
                  <a:pt x="8327448" y="488898"/>
                </a:cubicBezTo>
                <a:cubicBezTo>
                  <a:pt x="8333392" y="483107"/>
                  <a:pt x="8338116" y="476249"/>
                  <a:pt x="8341622" y="468324"/>
                </a:cubicBezTo>
                <a:cubicBezTo>
                  <a:pt x="8345127" y="460399"/>
                  <a:pt x="8346880" y="451713"/>
                  <a:pt x="8346880" y="442264"/>
                </a:cubicBezTo>
                <a:lnTo>
                  <a:pt x="8346880" y="436777"/>
                </a:lnTo>
                <a:cubicBezTo>
                  <a:pt x="8346880" y="427329"/>
                  <a:pt x="8345127" y="418642"/>
                  <a:pt x="8341622" y="410717"/>
                </a:cubicBezTo>
                <a:cubicBezTo>
                  <a:pt x="8338116" y="402792"/>
                  <a:pt x="8333392" y="395934"/>
                  <a:pt x="8327448" y="390143"/>
                </a:cubicBezTo>
                <a:cubicBezTo>
                  <a:pt x="8321505" y="384352"/>
                  <a:pt x="8314571" y="379856"/>
                  <a:pt x="8306646" y="376656"/>
                </a:cubicBezTo>
                <a:cubicBezTo>
                  <a:pt x="8298721" y="373455"/>
                  <a:pt x="8290491" y="371855"/>
                  <a:pt x="8281957" y="371855"/>
                </a:cubicBezTo>
                <a:close/>
                <a:moveTo>
                  <a:pt x="7182467" y="371855"/>
                </a:moveTo>
                <a:lnTo>
                  <a:pt x="7182467" y="421690"/>
                </a:lnTo>
                <a:lnTo>
                  <a:pt x="7208985" y="421690"/>
                </a:lnTo>
                <a:lnTo>
                  <a:pt x="7208985" y="507643"/>
                </a:lnTo>
                <a:lnTo>
                  <a:pt x="7261106" y="507643"/>
                </a:lnTo>
                <a:lnTo>
                  <a:pt x="7261106" y="421690"/>
                </a:lnTo>
                <a:lnTo>
                  <a:pt x="7299510" y="421690"/>
                </a:lnTo>
                <a:lnTo>
                  <a:pt x="7299510" y="507643"/>
                </a:lnTo>
                <a:lnTo>
                  <a:pt x="7352089" y="507643"/>
                </a:lnTo>
                <a:lnTo>
                  <a:pt x="7352089" y="421690"/>
                </a:lnTo>
                <a:lnTo>
                  <a:pt x="7379063" y="421690"/>
                </a:lnTo>
                <a:lnTo>
                  <a:pt x="7379063" y="371855"/>
                </a:lnTo>
                <a:close/>
                <a:moveTo>
                  <a:pt x="6788970" y="371855"/>
                </a:moveTo>
                <a:cubicBezTo>
                  <a:pt x="6780436" y="371855"/>
                  <a:pt x="6772359" y="373227"/>
                  <a:pt x="6764739" y="375970"/>
                </a:cubicBezTo>
                <a:cubicBezTo>
                  <a:pt x="6757119" y="378713"/>
                  <a:pt x="6750489" y="382599"/>
                  <a:pt x="6744851" y="387628"/>
                </a:cubicBezTo>
                <a:cubicBezTo>
                  <a:pt x="6739212" y="392658"/>
                  <a:pt x="6734716" y="398906"/>
                  <a:pt x="6731363" y="406374"/>
                </a:cubicBezTo>
                <a:cubicBezTo>
                  <a:pt x="6728010" y="413841"/>
                  <a:pt x="6726334" y="422299"/>
                  <a:pt x="6726334" y="431748"/>
                </a:cubicBezTo>
                <a:lnTo>
                  <a:pt x="6726334" y="447293"/>
                </a:lnTo>
                <a:cubicBezTo>
                  <a:pt x="6726334" y="456742"/>
                  <a:pt x="6728010" y="465200"/>
                  <a:pt x="6731363" y="472668"/>
                </a:cubicBezTo>
                <a:cubicBezTo>
                  <a:pt x="6734716" y="480135"/>
                  <a:pt x="6739212" y="486460"/>
                  <a:pt x="6744851" y="491641"/>
                </a:cubicBezTo>
                <a:cubicBezTo>
                  <a:pt x="6750489" y="496823"/>
                  <a:pt x="6757119" y="500785"/>
                  <a:pt x="6764739" y="503529"/>
                </a:cubicBezTo>
                <a:cubicBezTo>
                  <a:pt x="6772359" y="506272"/>
                  <a:pt x="6780436" y="507643"/>
                  <a:pt x="6788970" y="507643"/>
                </a:cubicBezTo>
                <a:lnTo>
                  <a:pt x="6884982" y="507643"/>
                </a:lnTo>
                <a:cubicBezTo>
                  <a:pt x="6892602" y="507643"/>
                  <a:pt x="6900070" y="506272"/>
                  <a:pt x="6907385" y="503529"/>
                </a:cubicBezTo>
                <a:cubicBezTo>
                  <a:pt x="6914700" y="500785"/>
                  <a:pt x="6921330" y="496823"/>
                  <a:pt x="6927273" y="491641"/>
                </a:cubicBezTo>
                <a:cubicBezTo>
                  <a:pt x="6933217" y="486460"/>
                  <a:pt x="6938017" y="480135"/>
                  <a:pt x="6941675" y="472668"/>
                </a:cubicBezTo>
                <a:cubicBezTo>
                  <a:pt x="6945333" y="465200"/>
                  <a:pt x="6947161" y="456742"/>
                  <a:pt x="6947161" y="447293"/>
                </a:cubicBezTo>
                <a:lnTo>
                  <a:pt x="6947161" y="431748"/>
                </a:lnTo>
                <a:cubicBezTo>
                  <a:pt x="6947161" y="422299"/>
                  <a:pt x="6945333" y="413841"/>
                  <a:pt x="6941675" y="406374"/>
                </a:cubicBezTo>
                <a:cubicBezTo>
                  <a:pt x="6938017" y="398906"/>
                  <a:pt x="6933217" y="392658"/>
                  <a:pt x="6927273" y="387628"/>
                </a:cubicBezTo>
                <a:cubicBezTo>
                  <a:pt x="6921330" y="382599"/>
                  <a:pt x="6914700" y="378713"/>
                  <a:pt x="6907385" y="375970"/>
                </a:cubicBezTo>
                <a:cubicBezTo>
                  <a:pt x="6900070" y="373227"/>
                  <a:pt x="6892602" y="371855"/>
                  <a:pt x="6884982" y="371855"/>
                </a:cubicBezTo>
                <a:close/>
                <a:moveTo>
                  <a:pt x="5264437" y="371855"/>
                </a:moveTo>
                <a:lnTo>
                  <a:pt x="5264437" y="453237"/>
                </a:lnTo>
                <a:cubicBezTo>
                  <a:pt x="5264437" y="470610"/>
                  <a:pt x="5268476" y="484021"/>
                  <a:pt x="5276553" y="493470"/>
                </a:cubicBezTo>
                <a:cubicBezTo>
                  <a:pt x="5284630" y="502919"/>
                  <a:pt x="5297813" y="507643"/>
                  <a:pt x="5316101" y="507643"/>
                </a:cubicBezTo>
                <a:lnTo>
                  <a:pt x="5459204" y="507643"/>
                </a:lnTo>
                <a:lnTo>
                  <a:pt x="5459204" y="371855"/>
                </a:lnTo>
                <a:close/>
                <a:moveTo>
                  <a:pt x="4254787" y="371855"/>
                </a:moveTo>
                <a:lnTo>
                  <a:pt x="4254787" y="453237"/>
                </a:lnTo>
                <a:cubicBezTo>
                  <a:pt x="4254787" y="470610"/>
                  <a:pt x="4258826" y="484021"/>
                  <a:pt x="4266903" y="493470"/>
                </a:cubicBezTo>
                <a:cubicBezTo>
                  <a:pt x="4274980" y="502919"/>
                  <a:pt x="4288163" y="507643"/>
                  <a:pt x="4306451" y="507643"/>
                </a:cubicBezTo>
                <a:lnTo>
                  <a:pt x="4449554" y="507643"/>
                </a:lnTo>
                <a:lnTo>
                  <a:pt x="4449554" y="371855"/>
                </a:lnTo>
                <a:close/>
                <a:moveTo>
                  <a:pt x="3303735" y="371855"/>
                </a:moveTo>
                <a:cubicBezTo>
                  <a:pt x="3293981" y="371855"/>
                  <a:pt x="3285218" y="373455"/>
                  <a:pt x="3277446" y="376656"/>
                </a:cubicBezTo>
                <a:cubicBezTo>
                  <a:pt x="3269674" y="379856"/>
                  <a:pt x="3262892" y="384352"/>
                  <a:pt x="3257101" y="390143"/>
                </a:cubicBezTo>
                <a:cubicBezTo>
                  <a:pt x="3251309" y="395934"/>
                  <a:pt x="3246890" y="402792"/>
                  <a:pt x="3243842" y="410717"/>
                </a:cubicBezTo>
                <a:cubicBezTo>
                  <a:pt x="3240794" y="418642"/>
                  <a:pt x="3239270" y="427329"/>
                  <a:pt x="3239270" y="436777"/>
                </a:cubicBezTo>
                <a:lnTo>
                  <a:pt x="3239270" y="442264"/>
                </a:lnTo>
                <a:cubicBezTo>
                  <a:pt x="3239270" y="451713"/>
                  <a:pt x="3240794" y="460399"/>
                  <a:pt x="3243842" y="468324"/>
                </a:cubicBezTo>
                <a:cubicBezTo>
                  <a:pt x="3246890" y="476249"/>
                  <a:pt x="3251309" y="483107"/>
                  <a:pt x="3257101" y="488898"/>
                </a:cubicBezTo>
                <a:cubicBezTo>
                  <a:pt x="3262892" y="494689"/>
                  <a:pt x="3269674" y="499261"/>
                  <a:pt x="3277446" y="502614"/>
                </a:cubicBezTo>
                <a:cubicBezTo>
                  <a:pt x="3285218" y="505967"/>
                  <a:pt x="3293981" y="507643"/>
                  <a:pt x="3303735" y="507643"/>
                </a:cubicBezTo>
                <a:lnTo>
                  <a:pt x="3390146" y="507643"/>
                </a:lnTo>
                <a:cubicBezTo>
                  <a:pt x="3398985" y="507643"/>
                  <a:pt x="3407291" y="505967"/>
                  <a:pt x="3415063" y="502614"/>
                </a:cubicBezTo>
                <a:cubicBezTo>
                  <a:pt x="3422836" y="499261"/>
                  <a:pt x="3429694" y="494689"/>
                  <a:pt x="3435637" y="488898"/>
                </a:cubicBezTo>
                <a:cubicBezTo>
                  <a:pt x="3441581" y="483107"/>
                  <a:pt x="3446305" y="476249"/>
                  <a:pt x="3449811" y="468324"/>
                </a:cubicBezTo>
                <a:cubicBezTo>
                  <a:pt x="3453316" y="460399"/>
                  <a:pt x="3455068" y="451713"/>
                  <a:pt x="3455068" y="442264"/>
                </a:cubicBezTo>
                <a:lnTo>
                  <a:pt x="3455068" y="436777"/>
                </a:lnTo>
                <a:cubicBezTo>
                  <a:pt x="3455068" y="427329"/>
                  <a:pt x="3453316" y="418642"/>
                  <a:pt x="3449811" y="410717"/>
                </a:cubicBezTo>
                <a:cubicBezTo>
                  <a:pt x="3446305" y="402792"/>
                  <a:pt x="3441581" y="395934"/>
                  <a:pt x="3435637" y="390143"/>
                </a:cubicBezTo>
                <a:cubicBezTo>
                  <a:pt x="3429694" y="384352"/>
                  <a:pt x="3422836" y="379856"/>
                  <a:pt x="3415063" y="376656"/>
                </a:cubicBezTo>
                <a:cubicBezTo>
                  <a:pt x="3407291" y="373455"/>
                  <a:pt x="3398985" y="371855"/>
                  <a:pt x="3390146" y="371855"/>
                </a:cubicBezTo>
                <a:close/>
                <a:moveTo>
                  <a:pt x="6475331" y="370941"/>
                </a:moveTo>
                <a:lnTo>
                  <a:pt x="6475331" y="421233"/>
                </a:lnTo>
                <a:lnTo>
                  <a:pt x="6547111" y="421233"/>
                </a:lnTo>
                <a:lnTo>
                  <a:pt x="6547111" y="510844"/>
                </a:lnTo>
                <a:lnTo>
                  <a:pt x="6599690" y="510844"/>
                </a:lnTo>
                <a:lnTo>
                  <a:pt x="6599690" y="421233"/>
                </a:lnTo>
                <a:lnTo>
                  <a:pt x="6672842" y="421233"/>
                </a:lnTo>
                <a:lnTo>
                  <a:pt x="6672842" y="370941"/>
                </a:lnTo>
                <a:close/>
                <a:moveTo>
                  <a:pt x="8380789" y="331164"/>
                </a:moveTo>
                <a:lnTo>
                  <a:pt x="8380789" y="380999"/>
                </a:lnTo>
                <a:lnTo>
                  <a:pt x="8441596" y="380999"/>
                </a:lnTo>
                <a:lnTo>
                  <a:pt x="8441596" y="402487"/>
                </a:lnTo>
                <a:lnTo>
                  <a:pt x="8394504" y="402487"/>
                </a:lnTo>
                <a:lnTo>
                  <a:pt x="8394504" y="453694"/>
                </a:lnTo>
                <a:cubicBezTo>
                  <a:pt x="8394504" y="489660"/>
                  <a:pt x="8413402" y="507643"/>
                  <a:pt x="8451197" y="507643"/>
                </a:cubicBezTo>
                <a:lnTo>
                  <a:pt x="8609846" y="507643"/>
                </a:lnTo>
                <a:lnTo>
                  <a:pt x="8609846" y="460095"/>
                </a:lnTo>
                <a:lnTo>
                  <a:pt x="8465370" y="460095"/>
                </a:lnTo>
                <a:cubicBezTo>
                  <a:pt x="8458360" y="460095"/>
                  <a:pt x="8453560" y="458875"/>
                  <a:pt x="8450968" y="456437"/>
                </a:cubicBezTo>
                <a:cubicBezTo>
                  <a:pt x="8448378" y="453999"/>
                  <a:pt x="8447082" y="449274"/>
                  <a:pt x="8447082" y="442264"/>
                </a:cubicBezTo>
                <a:lnTo>
                  <a:pt x="8447082" y="425347"/>
                </a:lnTo>
                <a:lnTo>
                  <a:pt x="8494174" y="425347"/>
                </a:lnTo>
                <a:lnTo>
                  <a:pt x="8494174" y="380999"/>
                </a:lnTo>
                <a:lnTo>
                  <a:pt x="8523892" y="380999"/>
                </a:lnTo>
                <a:lnTo>
                  <a:pt x="8523892" y="425347"/>
                </a:lnTo>
                <a:lnTo>
                  <a:pt x="8576012" y="425347"/>
                </a:lnTo>
                <a:lnTo>
                  <a:pt x="8576012" y="380999"/>
                </a:lnTo>
                <a:lnTo>
                  <a:pt x="8626762" y="380999"/>
                </a:lnTo>
                <a:lnTo>
                  <a:pt x="8626762" y="331164"/>
                </a:lnTo>
                <a:close/>
                <a:moveTo>
                  <a:pt x="8752568" y="268985"/>
                </a:moveTo>
                <a:lnTo>
                  <a:pt x="8752568" y="324306"/>
                </a:lnTo>
                <a:lnTo>
                  <a:pt x="8657014" y="324306"/>
                </a:lnTo>
                <a:lnTo>
                  <a:pt x="8657014" y="374141"/>
                </a:lnTo>
                <a:lnTo>
                  <a:pt x="8902986" y="374141"/>
                </a:lnTo>
                <a:lnTo>
                  <a:pt x="8902986" y="324306"/>
                </a:lnTo>
                <a:lnTo>
                  <a:pt x="8804688" y="324306"/>
                </a:lnTo>
                <a:lnTo>
                  <a:pt x="8804688" y="268985"/>
                </a:lnTo>
                <a:close/>
                <a:moveTo>
                  <a:pt x="4855853" y="257555"/>
                </a:moveTo>
                <a:cubicBezTo>
                  <a:pt x="4862253" y="257555"/>
                  <a:pt x="4867816" y="259612"/>
                  <a:pt x="4872540" y="263727"/>
                </a:cubicBezTo>
                <a:cubicBezTo>
                  <a:pt x="4877265" y="267842"/>
                  <a:pt x="4879627" y="275843"/>
                  <a:pt x="4879627" y="287730"/>
                </a:cubicBezTo>
                <a:lnTo>
                  <a:pt x="4879627" y="326592"/>
                </a:lnTo>
                <a:cubicBezTo>
                  <a:pt x="4879627" y="338784"/>
                  <a:pt x="4877265" y="347014"/>
                  <a:pt x="4872540" y="351281"/>
                </a:cubicBezTo>
                <a:cubicBezTo>
                  <a:pt x="4867816" y="355548"/>
                  <a:pt x="4862253" y="357682"/>
                  <a:pt x="4855853" y="357682"/>
                </a:cubicBezTo>
                <a:cubicBezTo>
                  <a:pt x="4850061" y="357682"/>
                  <a:pt x="4844651" y="355624"/>
                  <a:pt x="4839622" y="351510"/>
                </a:cubicBezTo>
                <a:cubicBezTo>
                  <a:pt x="4834593" y="347395"/>
                  <a:pt x="4832078" y="339089"/>
                  <a:pt x="4832078" y="326592"/>
                </a:cubicBezTo>
                <a:lnTo>
                  <a:pt x="4832078" y="287730"/>
                </a:lnTo>
                <a:cubicBezTo>
                  <a:pt x="4832078" y="275538"/>
                  <a:pt x="4834593" y="267461"/>
                  <a:pt x="4839622" y="263499"/>
                </a:cubicBezTo>
                <a:cubicBezTo>
                  <a:pt x="4844651" y="259536"/>
                  <a:pt x="4850061" y="257555"/>
                  <a:pt x="4855853" y="257555"/>
                </a:cubicBezTo>
                <a:close/>
                <a:moveTo>
                  <a:pt x="7785133" y="256183"/>
                </a:moveTo>
                <a:cubicBezTo>
                  <a:pt x="7795191" y="256183"/>
                  <a:pt x="7803116" y="259460"/>
                  <a:pt x="7808907" y="266013"/>
                </a:cubicBezTo>
                <a:cubicBezTo>
                  <a:pt x="7814699" y="272566"/>
                  <a:pt x="7817594" y="282244"/>
                  <a:pt x="7817594" y="295045"/>
                </a:cubicBezTo>
                <a:lnTo>
                  <a:pt x="7817594" y="322477"/>
                </a:lnTo>
                <a:cubicBezTo>
                  <a:pt x="7817594" y="335279"/>
                  <a:pt x="7814699" y="345185"/>
                  <a:pt x="7808907" y="352195"/>
                </a:cubicBezTo>
                <a:cubicBezTo>
                  <a:pt x="7803116" y="359206"/>
                  <a:pt x="7795191" y="362711"/>
                  <a:pt x="7785133" y="362711"/>
                </a:cubicBezTo>
                <a:cubicBezTo>
                  <a:pt x="7775684" y="362711"/>
                  <a:pt x="7768064" y="359282"/>
                  <a:pt x="7762273" y="352424"/>
                </a:cubicBezTo>
                <a:cubicBezTo>
                  <a:pt x="7756482" y="345566"/>
                  <a:pt x="7753586" y="335584"/>
                  <a:pt x="7753586" y="322477"/>
                </a:cubicBezTo>
                <a:lnTo>
                  <a:pt x="7753586" y="295045"/>
                </a:lnTo>
                <a:cubicBezTo>
                  <a:pt x="7753586" y="281634"/>
                  <a:pt x="7756482" y="271804"/>
                  <a:pt x="7762273" y="265556"/>
                </a:cubicBezTo>
                <a:cubicBezTo>
                  <a:pt x="7768064" y="259308"/>
                  <a:pt x="7775684" y="256183"/>
                  <a:pt x="7785133" y="256183"/>
                </a:cubicBezTo>
                <a:close/>
                <a:moveTo>
                  <a:pt x="5583792" y="254812"/>
                </a:moveTo>
                <a:cubicBezTo>
                  <a:pt x="5591106" y="254812"/>
                  <a:pt x="5596135" y="257022"/>
                  <a:pt x="5598879" y="261441"/>
                </a:cubicBezTo>
                <a:cubicBezTo>
                  <a:pt x="5601622" y="265861"/>
                  <a:pt x="5602993" y="272490"/>
                  <a:pt x="5602993" y="281329"/>
                </a:cubicBezTo>
                <a:lnTo>
                  <a:pt x="5602993" y="290016"/>
                </a:lnTo>
                <a:cubicBezTo>
                  <a:pt x="5602993" y="299465"/>
                  <a:pt x="5601622" y="306704"/>
                  <a:pt x="5598879" y="311733"/>
                </a:cubicBezTo>
                <a:cubicBezTo>
                  <a:pt x="5596135" y="316762"/>
                  <a:pt x="5591106" y="319277"/>
                  <a:pt x="5583792" y="319277"/>
                </a:cubicBezTo>
                <a:cubicBezTo>
                  <a:pt x="5571294" y="319277"/>
                  <a:pt x="5565046" y="309523"/>
                  <a:pt x="5565046" y="290016"/>
                </a:cubicBezTo>
                <a:lnTo>
                  <a:pt x="5565046" y="281329"/>
                </a:lnTo>
                <a:cubicBezTo>
                  <a:pt x="5565046" y="271576"/>
                  <a:pt x="5566570" y="264718"/>
                  <a:pt x="5569618" y="260755"/>
                </a:cubicBezTo>
                <a:cubicBezTo>
                  <a:pt x="5572666" y="256793"/>
                  <a:pt x="5577390" y="254812"/>
                  <a:pt x="5583792" y="254812"/>
                </a:cubicBezTo>
                <a:close/>
                <a:moveTo>
                  <a:pt x="6859379" y="231952"/>
                </a:moveTo>
                <a:lnTo>
                  <a:pt x="6893212" y="231952"/>
                </a:lnTo>
                <a:lnTo>
                  <a:pt x="6893212" y="266242"/>
                </a:lnTo>
                <a:lnTo>
                  <a:pt x="6859379" y="266242"/>
                </a:lnTo>
                <a:close/>
                <a:moveTo>
                  <a:pt x="7685464" y="207263"/>
                </a:moveTo>
                <a:lnTo>
                  <a:pt x="7685464" y="255269"/>
                </a:lnTo>
                <a:lnTo>
                  <a:pt x="7708781" y="255269"/>
                </a:lnTo>
                <a:cubicBezTo>
                  <a:pt x="7703599" y="267461"/>
                  <a:pt x="7701008" y="281177"/>
                  <a:pt x="7701008" y="296417"/>
                </a:cubicBezTo>
                <a:lnTo>
                  <a:pt x="7701008" y="321106"/>
                </a:lnTo>
                <a:cubicBezTo>
                  <a:pt x="7701008" y="345185"/>
                  <a:pt x="7705809" y="364692"/>
                  <a:pt x="7715410" y="379627"/>
                </a:cubicBezTo>
                <a:cubicBezTo>
                  <a:pt x="7725011" y="394563"/>
                  <a:pt x="7739413" y="404316"/>
                  <a:pt x="7758616" y="408888"/>
                </a:cubicBezTo>
                <a:lnTo>
                  <a:pt x="7758616" y="457809"/>
                </a:lnTo>
                <a:lnTo>
                  <a:pt x="7686835" y="457809"/>
                </a:lnTo>
                <a:lnTo>
                  <a:pt x="7686835" y="507643"/>
                </a:lnTo>
                <a:lnTo>
                  <a:pt x="7883431" y="507643"/>
                </a:lnTo>
                <a:lnTo>
                  <a:pt x="7883431" y="457809"/>
                </a:lnTo>
                <a:lnTo>
                  <a:pt x="7811193" y="457809"/>
                </a:lnTo>
                <a:lnTo>
                  <a:pt x="7811193" y="408888"/>
                </a:lnTo>
                <a:cubicBezTo>
                  <a:pt x="7830396" y="404316"/>
                  <a:pt x="7844950" y="394563"/>
                  <a:pt x="7854856" y="379627"/>
                </a:cubicBezTo>
                <a:cubicBezTo>
                  <a:pt x="7864762" y="364692"/>
                  <a:pt x="7869715" y="345185"/>
                  <a:pt x="7869715" y="321106"/>
                </a:cubicBezTo>
                <a:lnTo>
                  <a:pt x="7869715" y="296417"/>
                </a:lnTo>
                <a:cubicBezTo>
                  <a:pt x="7869715" y="282091"/>
                  <a:pt x="7866819" y="268375"/>
                  <a:pt x="7861028" y="255269"/>
                </a:cubicBezTo>
                <a:lnTo>
                  <a:pt x="7885717" y="255269"/>
                </a:lnTo>
                <a:lnTo>
                  <a:pt x="7885717" y="207263"/>
                </a:lnTo>
                <a:close/>
                <a:moveTo>
                  <a:pt x="4770356" y="202691"/>
                </a:moveTo>
                <a:lnTo>
                  <a:pt x="4770356" y="251611"/>
                </a:lnTo>
                <a:lnTo>
                  <a:pt x="4785901" y="251611"/>
                </a:lnTo>
                <a:cubicBezTo>
                  <a:pt x="4781939" y="262279"/>
                  <a:pt x="4779957" y="274776"/>
                  <a:pt x="4779957" y="289102"/>
                </a:cubicBezTo>
                <a:lnTo>
                  <a:pt x="4779957" y="324763"/>
                </a:lnTo>
                <a:cubicBezTo>
                  <a:pt x="4779957" y="351586"/>
                  <a:pt x="4786587" y="371855"/>
                  <a:pt x="4799846" y="385571"/>
                </a:cubicBezTo>
                <a:cubicBezTo>
                  <a:pt x="4813104" y="399287"/>
                  <a:pt x="4831773" y="406145"/>
                  <a:pt x="4855853" y="406145"/>
                </a:cubicBezTo>
                <a:cubicBezTo>
                  <a:pt x="4879627" y="406145"/>
                  <a:pt x="4898296" y="399211"/>
                  <a:pt x="4911860" y="385342"/>
                </a:cubicBezTo>
                <a:cubicBezTo>
                  <a:pt x="4925423" y="371474"/>
                  <a:pt x="4932205" y="351281"/>
                  <a:pt x="4932205" y="324763"/>
                </a:cubicBezTo>
                <a:lnTo>
                  <a:pt x="4932205" y="289102"/>
                </a:lnTo>
                <a:cubicBezTo>
                  <a:pt x="4932205" y="275386"/>
                  <a:pt x="4930071" y="262889"/>
                  <a:pt x="4925804" y="251611"/>
                </a:cubicBezTo>
                <a:lnTo>
                  <a:pt x="4941806" y="251611"/>
                </a:lnTo>
                <a:lnTo>
                  <a:pt x="4941806" y="202691"/>
                </a:lnTo>
                <a:close/>
                <a:moveTo>
                  <a:pt x="8476343" y="194461"/>
                </a:moveTo>
                <a:lnTo>
                  <a:pt x="8530750" y="194461"/>
                </a:lnTo>
                <a:cubicBezTo>
                  <a:pt x="8538979" y="194461"/>
                  <a:pt x="8546066" y="197967"/>
                  <a:pt x="8552010" y="204977"/>
                </a:cubicBezTo>
                <a:cubicBezTo>
                  <a:pt x="8557953" y="211987"/>
                  <a:pt x="8560925" y="220522"/>
                  <a:pt x="8560925" y="230580"/>
                </a:cubicBezTo>
                <a:cubicBezTo>
                  <a:pt x="8560925" y="240943"/>
                  <a:pt x="8558029" y="249630"/>
                  <a:pt x="8552238" y="256641"/>
                </a:cubicBezTo>
                <a:cubicBezTo>
                  <a:pt x="8546447" y="263651"/>
                  <a:pt x="8539284" y="267156"/>
                  <a:pt x="8530750" y="267156"/>
                </a:cubicBezTo>
                <a:lnTo>
                  <a:pt x="8476343" y="267156"/>
                </a:lnTo>
                <a:cubicBezTo>
                  <a:pt x="8467504" y="267156"/>
                  <a:pt x="8460265" y="263651"/>
                  <a:pt x="8454626" y="256641"/>
                </a:cubicBezTo>
                <a:cubicBezTo>
                  <a:pt x="8448987" y="249630"/>
                  <a:pt x="8446168" y="240943"/>
                  <a:pt x="8446168" y="230580"/>
                </a:cubicBezTo>
                <a:cubicBezTo>
                  <a:pt x="8446168" y="220522"/>
                  <a:pt x="8449063" y="211987"/>
                  <a:pt x="8454854" y="204977"/>
                </a:cubicBezTo>
                <a:cubicBezTo>
                  <a:pt x="8460646" y="197967"/>
                  <a:pt x="8467808" y="194461"/>
                  <a:pt x="8476343" y="194461"/>
                </a:cubicBezTo>
                <a:close/>
                <a:moveTo>
                  <a:pt x="6347315" y="193090"/>
                </a:moveTo>
                <a:cubicBezTo>
                  <a:pt x="6357983" y="193090"/>
                  <a:pt x="6367432" y="196214"/>
                  <a:pt x="6375661" y="202462"/>
                </a:cubicBezTo>
                <a:cubicBezTo>
                  <a:pt x="6383891" y="208711"/>
                  <a:pt x="6388006" y="217474"/>
                  <a:pt x="6388006" y="228751"/>
                </a:cubicBezTo>
                <a:lnTo>
                  <a:pt x="6388006" y="318820"/>
                </a:lnTo>
                <a:cubicBezTo>
                  <a:pt x="6388006" y="330402"/>
                  <a:pt x="6384043" y="339318"/>
                  <a:pt x="6376119" y="345566"/>
                </a:cubicBezTo>
                <a:cubicBezTo>
                  <a:pt x="6368194" y="351814"/>
                  <a:pt x="6358593" y="354939"/>
                  <a:pt x="6347315" y="354939"/>
                </a:cubicBezTo>
                <a:cubicBezTo>
                  <a:pt x="6336647" y="354939"/>
                  <a:pt x="6327198" y="351814"/>
                  <a:pt x="6318969" y="345566"/>
                </a:cubicBezTo>
                <a:cubicBezTo>
                  <a:pt x="6310739" y="339318"/>
                  <a:pt x="6306624" y="330402"/>
                  <a:pt x="6306624" y="318820"/>
                </a:cubicBezTo>
                <a:lnTo>
                  <a:pt x="6306624" y="228751"/>
                </a:lnTo>
                <a:cubicBezTo>
                  <a:pt x="6306624" y="217474"/>
                  <a:pt x="6310739" y="208711"/>
                  <a:pt x="6318969" y="202462"/>
                </a:cubicBezTo>
                <a:cubicBezTo>
                  <a:pt x="6327198" y="196214"/>
                  <a:pt x="6336647" y="193090"/>
                  <a:pt x="6347315" y="193090"/>
                </a:cubicBezTo>
                <a:close/>
                <a:moveTo>
                  <a:pt x="7280765" y="192633"/>
                </a:moveTo>
                <a:cubicBezTo>
                  <a:pt x="7291433" y="192633"/>
                  <a:pt x="7300882" y="195757"/>
                  <a:pt x="7309112" y="202005"/>
                </a:cubicBezTo>
                <a:cubicBezTo>
                  <a:pt x="7317341" y="208254"/>
                  <a:pt x="7321456" y="217017"/>
                  <a:pt x="7321456" y="228294"/>
                </a:cubicBezTo>
                <a:lnTo>
                  <a:pt x="7321456" y="269899"/>
                </a:lnTo>
                <a:cubicBezTo>
                  <a:pt x="7321456" y="281482"/>
                  <a:pt x="7317494" y="290397"/>
                  <a:pt x="7309569" y="296646"/>
                </a:cubicBezTo>
                <a:cubicBezTo>
                  <a:pt x="7301644" y="302894"/>
                  <a:pt x="7292043" y="306018"/>
                  <a:pt x="7280765" y="306018"/>
                </a:cubicBezTo>
                <a:cubicBezTo>
                  <a:pt x="7270097" y="306018"/>
                  <a:pt x="7260648" y="302894"/>
                  <a:pt x="7252419" y="296646"/>
                </a:cubicBezTo>
                <a:cubicBezTo>
                  <a:pt x="7244189" y="290397"/>
                  <a:pt x="7240074" y="281482"/>
                  <a:pt x="7240074" y="269899"/>
                </a:cubicBezTo>
                <a:lnTo>
                  <a:pt x="7240074" y="228294"/>
                </a:lnTo>
                <a:cubicBezTo>
                  <a:pt x="7240074" y="217017"/>
                  <a:pt x="7244189" y="208254"/>
                  <a:pt x="7252419" y="202005"/>
                </a:cubicBezTo>
                <a:cubicBezTo>
                  <a:pt x="7260648" y="195757"/>
                  <a:pt x="7270097" y="192633"/>
                  <a:pt x="7280765" y="192633"/>
                </a:cubicBezTo>
                <a:close/>
                <a:moveTo>
                  <a:pt x="6782112" y="192633"/>
                </a:moveTo>
                <a:cubicBezTo>
                  <a:pt x="6788208" y="192633"/>
                  <a:pt x="6793847" y="194919"/>
                  <a:pt x="6799029" y="199491"/>
                </a:cubicBezTo>
                <a:cubicBezTo>
                  <a:pt x="6804210" y="204063"/>
                  <a:pt x="6806801" y="211987"/>
                  <a:pt x="6806801" y="223265"/>
                </a:cubicBezTo>
                <a:lnTo>
                  <a:pt x="6806801" y="276300"/>
                </a:lnTo>
                <a:cubicBezTo>
                  <a:pt x="6806801" y="287578"/>
                  <a:pt x="6804210" y="295503"/>
                  <a:pt x="6799029" y="300075"/>
                </a:cubicBezTo>
                <a:cubicBezTo>
                  <a:pt x="6793847" y="304647"/>
                  <a:pt x="6788208" y="306933"/>
                  <a:pt x="6782112" y="306933"/>
                </a:cubicBezTo>
                <a:cubicBezTo>
                  <a:pt x="6776016" y="306933"/>
                  <a:pt x="6770377" y="304647"/>
                  <a:pt x="6765196" y="300075"/>
                </a:cubicBezTo>
                <a:cubicBezTo>
                  <a:pt x="6760014" y="295503"/>
                  <a:pt x="6757424" y="287578"/>
                  <a:pt x="6757424" y="276300"/>
                </a:cubicBezTo>
                <a:lnTo>
                  <a:pt x="6757424" y="223265"/>
                </a:lnTo>
                <a:cubicBezTo>
                  <a:pt x="6757424" y="211987"/>
                  <a:pt x="6760014" y="204063"/>
                  <a:pt x="6765196" y="199491"/>
                </a:cubicBezTo>
                <a:cubicBezTo>
                  <a:pt x="6770377" y="194919"/>
                  <a:pt x="6776016" y="192633"/>
                  <a:pt x="6782112" y="192633"/>
                </a:cubicBezTo>
                <a:close/>
                <a:moveTo>
                  <a:pt x="8676672" y="149199"/>
                </a:moveTo>
                <a:lnTo>
                  <a:pt x="8676672" y="196747"/>
                </a:lnTo>
                <a:lnTo>
                  <a:pt x="8717364" y="196747"/>
                </a:lnTo>
                <a:cubicBezTo>
                  <a:pt x="8715840" y="199186"/>
                  <a:pt x="8714544" y="201624"/>
                  <a:pt x="8713478" y="204063"/>
                </a:cubicBezTo>
                <a:cubicBezTo>
                  <a:pt x="8712410" y="206501"/>
                  <a:pt x="8711268" y="209092"/>
                  <a:pt x="8710048" y="211835"/>
                </a:cubicBezTo>
                <a:lnTo>
                  <a:pt x="8667986" y="308761"/>
                </a:lnTo>
                <a:lnTo>
                  <a:pt x="8722850" y="308761"/>
                </a:lnTo>
                <a:lnTo>
                  <a:pt x="8764455" y="211835"/>
                </a:lnTo>
                <a:cubicBezTo>
                  <a:pt x="8767198" y="204825"/>
                  <a:pt x="8771314" y="201319"/>
                  <a:pt x="8776800" y="201319"/>
                </a:cubicBezTo>
                <a:lnTo>
                  <a:pt x="8783200" y="201319"/>
                </a:lnTo>
                <a:cubicBezTo>
                  <a:pt x="8786553" y="201319"/>
                  <a:pt x="8789144" y="202081"/>
                  <a:pt x="8790972" y="203605"/>
                </a:cubicBezTo>
                <a:cubicBezTo>
                  <a:pt x="8792802" y="205129"/>
                  <a:pt x="8794478" y="207873"/>
                  <a:pt x="8796002" y="211835"/>
                </a:cubicBezTo>
                <a:lnTo>
                  <a:pt x="8833492" y="308761"/>
                </a:lnTo>
                <a:lnTo>
                  <a:pt x="8892014" y="308761"/>
                </a:lnTo>
                <a:lnTo>
                  <a:pt x="8851323" y="211835"/>
                </a:lnTo>
                <a:cubicBezTo>
                  <a:pt x="8850104" y="209092"/>
                  <a:pt x="8848961" y="206501"/>
                  <a:pt x="8847894" y="204063"/>
                </a:cubicBezTo>
                <a:cubicBezTo>
                  <a:pt x="8846828" y="201624"/>
                  <a:pt x="8845532" y="199186"/>
                  <a:pt x="8844008" y="196747"/>
                </a:cubicBezTo>
                <a:lnTo>
                  <a:pt x="8885156" y="196747"/>
                </a:lnTo>
                <a:lnTo>
                  <a:pt x="8885156" y="149199"/>
                </a:lnTo>
                <a:close/>
                <a:moveTo>
                  <a:pt x="8109135" y="149199"/>
                </a:moveTo>
                <a:lnTo>
                  <a:pt x="8109135" y="196747"/>
                </a:lnTo>
                <a:lnTo>
                  <a:pt x="8162171" y="196747"/>
                </a:lnTo>
                <a:lnTo>
                  <a:pt x="8162171" y="222351"/>
                </a:lnTo>
                <a:cubicBezTo>
                  <a:pt x="8146016" y="228142"/>
                  <a:pt x="8135653" y="239572"/>
                  <a:pt x="8131081" y="256641"/>
                </a:cubicBezTo>
                <a:lnTo>
                  <a:pt x="8102278" y="357225"/>
                </a:lnTo>
                <a:lnTo>
                  <a:pt x="8154398" y="357225"/>
                </a:lnTo>
                <a:lnTo>
                  <a:pt x="8177259" y="278129"/>
                </a:lnTo>
                <a:cubicBezTo>
                  <a:pt x="8178172" y="274776"/>
                  <a:pt x="8179239" y="272338"/>
                  <a:pt x="8180459" y="270814"/>
                </a:cubicBezTo>
                <a:cubicBezTo>
                  <a:pt x="8181678" y="269290"/>
                  <a:pt x="8183812" y="268528"/>
                  <a:pt x="8186860" y="268528"/>
                </a:cubicBezTo>
                <a:lnTo>
                  <a:pt x="8189146" y="268528"/>
                </a:lnTo>
                <a:cubicBezTo>
                  <a:pt x="8192194" y="268528"/>
                  <a:pt x="8194403" y="269442"/>
                  <a:pt x="8195775" y="271271"/>
                </a:cubicBezTo>
                <a:cubicBezTo>
                  <a:pt x="8197146" y="273100"/>
                  <a:pt x="8198137" y="275386"/>
                  <a:pt x="8198747" y="278129"/>
                </a:cubicBezTo>
                <a:lnTo>
                  <a:pt x="8220693" y="357225"/>
                </a:lnTo>
                <a:lnTo>
                  <a:pt x="8273270" y="357225"/>
                </a:lnTo>
                <a:lnTo>
                  <a:pt x="8245381" y="256641"/>
                </a:lnTo>
                <a:cubicBezTo>
                  <a:pt x="8242943" y="248411"/>
                  <a:pt x="8239057" y="241401"/>
                  <a:pt x="8233723" y="235609"/>
                </a:cubicBezTo>
                <a:cubicBezTo>
                  <a:pt x="8228389" y="229818"/>
                  <a:pt x="8221759" y="225399"/>
                  <a:pt x="8213834" y="222351"/>
                </a:cubicBezTo>
                <a:lnTo>
                  <a:pt x="8213834" y="196747"/>
                </a:lnTo>
                <a:lnTo>
                  <a:pt x="8266869" y="196747"/>
                </a:lnTo>
                <a:lnTo>
                  <a:pt x="8266869" y="149199"/>
                </a:lnTo>
                <a:close/>
                <a:moveTo>
                  <a:pt x="5785492" y="149199"/>
                </a:moveTo>
                <a:lnTo>
                  <a:pt x="5785492" y="196747"/>
                </a:lnTo>
                <a:lnTo>
                  <a:pt x="5835327" y="196747"/>
                </a:lnTo>
                <a:lnTo>
                  <a:pt x="5835327" y="271728"/>
                </a:lnTo>
                <a:cubicBezTo>
                  <a:pt x="5825270" y="275081"/>
                  <a:pt x="5817650" y="280872"/>
                  <a:pt x="5812467" y="289102"/>
                </a:cubicBezTo>
                <a:cubicBezTo>
                  <a:pt x="5807286" y="297331"/>
                  <a:pt x="5803933" y="307237"/>
                  <a:pt x="5802410" y="318820"/>
                </a:cubicBezTo>
                <a:lnTo>
                  <a:pt x="5779549" y="507643"/>
                </a:lnTo>
                <a:lnTo>
                  <a:pt x="5831212" y="507643"/>
                </a:lnTo>
                <a:lnTo>
                  <a:pt x="5852702" y="328878"/>
                </a:lnTo>
                <a:cubicBezTo>
                  <a:pt x="5853006" y="326440"/>
                  <a:pt x="5853692" y="324230"/>
                  <a:pt x="5854758" y="322249"/>
                </a:cubicBezTo>
                <a:cubicBezTo>
                  <a:pt x="5855825" y="320268"/>
                  <a:pt x="5857578" y="319277"/>
                  <a:pt x="5860016" y="319277"/>
                </a:cubicBezTo>
                <a:lnTo>
                  <a:pt x="5861845" y="319277"/>
                </a:lnTo>
                <a:cubicBezTo>
                  <a:pt x="5864283" y="319277"/>
                  <a:pt x="5866112" y="320268"/>
                  <a:pt x="5867331" y="322249"/>
                </a:cubicBezTo>
                <a:cubicBezTo>
                  <a:pt x="5868551" y="324230"/>
                  <a:pt x="5869313" y="326440"/>
                  <a:pt x="5869617" y="328878"/>
                </a:cubicBezTo>
                <a:lnTo>
                  <a:pt x="5888362" y="507643"/>
                </a:lnTo>
                <a:lnTo>
                  <a:pt x="5944141" y="507643"/>
                </a:lnTo>
                <a:lnTo>
                  <a:pt x="5919452" y="318820"/>
                </a:lnTo>
                <a:cubicBezTo>
                  <a:pt x="5917623" y="307237"/>
                  <a:pt x="5914194" y="297484"/>
                  <a:pt x="5909165" y="289559"/>
                </a:cubicBezTo>
                <a:cubicBezTo>
                  <a:pt x="5904136" y="281634"/>
                  <a:pt x="5896897" y="275995"/>
                  <a:pt x="5887448" y="272643"/>
                </a:cubicBezTo>
                <a:lnTo>
                  <a:pt x="5887448" y="196747"/>
                </a:lnTo>
                <a:lnTo>
                  <a:pt x="5937283" y="196747"/>
                </a:lnTo>
                <a:lnTo>
                  <a:pt x="5937283" y="149199"/>
                </a:lnTo>
                <a:close/>
                <a:moveTo>
                  <a:pt x="5244777" y="149199"/>
                </a:moveTo>
                <a:lnTo>
                  <a:pt x="5244777" y="199033"/>
                </a:lnTo>
                <a:lnTo>
                  <a:pt x="5292326" y="199033"/>
                </a:lnTo>
                <a:cubicBezTo>
                  <a:pt x="5301165" y="199033"/>
                  <a:pt x="5307719" y="200862"/>
                  <a:pt x="5311987" y="204520"/>
                </a:cubicBezTo>
                <a:cubicBezTo>
                  <a:pt x="5316254" y="208177"/>
                  <a:pt x="5318387" y="214578"/>
                  <a:pt x="5318387" y="223722"/>
                </a:cubicBezTo>
                <a:lnTo>
                  <a:pt x="5318387" y="354939"/>
                </a:lnTo>
                <a:lnTo>
                  <a:pt x="5370507" y="354939"/>
                </a:lnTo>
                <a:lnTo>
                  <a:pt x="5370507" y="203148"/>
                </a:lnTo>
                <a:cubicBezTo>
                  <a:pt x="5370507" y="183946"/>
                  <a:pt x="5365935" y="170154"/>
                  <a:pt x="5356791" y="161772"/>
                </a:cubicBezTo>
                <a:cubicBezTo>
                  <a:pt x="5347647" y="153390"/>
                  <a:pt x="5334541" y="149199"/>
                  <a:pt x="5317472" y="149199"/>
                </a:cubicBezTo>
                <a:close/>
                <a:moveTo>
                  <a:pt x="4511048" y="149199"/>
                </a:moveTo>
                <a:lnTo>
                  <a:pt x="4511048" y="237438"/>
                </a:lnTo>
                <a:cubicBezTo>
                  <a:pt x="4511048" y="250240"/>
                  <a:pt x="4512495" y="260908"/>
                  <a:pt x="4515391" y="269442"/>
                </a:cubicBezTo>
                <a:cubicBezTo>
                  <a:pt x="4518287" y="277977"/>
                  <a:pt x="4522478" y="284758"/>
                  <a:pt x="4527964" y="289788"/>
                </a:cubicBezTo>
                <a:cubicBezTo>
                  <a:pt x="4533450" y="294817"/>
                  <a:pt x="4540232" y="298398"/>
                  <a:pt x="4548309" y="300532"/>
                </a:cubicBezTo>
                <a:cubicBezTo>
                  <a:pt x="4556387" y="302665"/>
                  <a:pt x="4565607" y="303732"/>
                  <a:pt x="4575970" y="303732"/>
                </a:cubicBezTo>
                <a:lnTo>
                  <a:pt x="4591973" y="303732"/>
                </a:lnTo>
                <a:lnTo>
                  <a:pt x="4591973" y="322477"/>
                </a:lnTo>
                <a:lnTo>
                  <a:pt x="4494588" y="322477"/>
                </a:lnTo>
                <a:lnTo>
                  <a:pt x="4494588" y="372312"/>
                </a:lnTo>
                <a:lnTo>
                  <a:pt x="4740562" y="372312"/>
                </a:lnTo>
                <a:lnTo>
                  <a:pt x="4740562" y="322477"/>
                </a:lnTo>
                <a:lnTo>
                  <a:pt x="4644551" y="322477"/>
                </a:lnTo>
                <a:lnTo>
                  <a:pt x="4644551" y="303732"/>
                </a:lnTo>
                <a:lnTo>
                  <a:pt x="4719988" y="303732"/>
                </a:lnTo>
                <a:lnTo>
                  <a:pt x="4719988" y="253897"/>
                </a:lnTo>
                <a:lnTo>
                  <a:pt x="4583742" y="253897"/>
                </a:lnTo>
                <a:cubicBezTo>
                  <a:pt x="4576122" y="253897"/>
                  <a:pt x="4570788" y="252221"/>
                  <a:pt x="4567741" y="248868"/>
                </a:cubicBezTo>
                <a:cubicBezTo>
                  <a:pt x="4564692" y="245515"/>
                  <a:pt x="4563168" y="239877"/>
                  <a:pt x="4563168" y="231952"/>
                </a:cubicBezTo>
                <a:lnTo>
                  <a:pt x="4563168" y="199033"/>
                </a:lnTo>
                <a:lnTo>
                  <a:pt x="4716788" y="199033"/>
                </a:lnTo>
                <a:lnTo>
                  <a:pt x="4716788" y="149199"/>
                </a:lnTo>
                <a:close/>
                <a:moveTo>
                  <a:pt x="4235127" y="149199"/>
                </a:moveTo>
                <a:lnTo>
                  <a:pt x="4235127" y="199033"/>
                </a:lnTo>
                <a:lnTo>
                  <a:pt x="4282677" y="199033"/>
                </a:lnTo>
                <a:cubicBezTo>
                  <a:pt x="4291515" y="199033"/>
                  <a:pt x="4298069" y="200862"/>
                  <a:pt x="4302336" y="204520"/>
                </a:cubicBezTo>
                <a:cubicBezTo>
                  <a:pt x="4306603" y="208177"/>
                  <a:pt x="4308737" y="214578"/>
                  <a:pt x="4308737" y="223722"/>
                </a:cubicBezTo>
                <a:lnTo>
                  <a:pt x="4308737" y="354939"/>
                </a:lnTo>
                <a:lnTo>
                  <a:pt x="4360857" y="354939"/>
                </a:lnTo>
                <a:lnTo>
                  <a:pt x="4360857" y="203148"/>
                </a:lnTo>
                <a:cubicBezTo>
                  <a:pt x="4360857" y="183946"/>
                  <a:pt x="4356285" y="170154"/>
                  <a:pt x="4347142" y="161772"/>
                </a:cubicBezTo>
                <a:cubicBezTo>
                  <a:pt x="4337997" y="153390"/>
                  <a:pt x="4324891" y="149199"/>
                  <a:pt x="4307823" y="149199"/>
                </a:cubicBezTo>
                <a:close/>
                <a:moveTo>
                  <a:pt x="3775718" y="149199"/>
                </a:moveTo>
                <a:lnTo>
                  <a:pt x="3775718" y="196747"/>
                </a:lnTo>
                <a:lnTo>
                  <a:pt x="3825553" y="196747"/>
                </a:lnTo>
                <a:lnTo>
                  <a:pt x="3825553" y="225551"/>
                </a:lnTo>
                <a:cubicBezTo>
                  <a:pt x="3809703" y="231037"/>
                  <a:pt x="3799492" y="242467"/>
                  <a:pt x="3794920" y="259841"/>
                </a:cubicBezTo>
                <a:lnTo>
                  <a:pt x="3766117" y="364997"/>
                </a:lnTo>
                <a:lnTo>
                  <a:pt x="3818237" y="364997"/>
                </a:lnTo>
                <a:lnTo>
                  <a:pt x="3841097" y="281329"/>
                </a:lnTo>
                <a:cubicBezTo>
                  <a:pt x="3842012" y="278281"/>
                  <a:pt x="3843079" y="275919"/>
                  <a:pt x="3844298" y="274243"/>
                </a:cubicBezTo>
                <a:cubicBezTo>
                  <a:pt x="3845517" y="272566"/>
                  <a:pt x="3847651" y="271728"/>
                  <a:pt x="3850699" y="271728"/>
                </a:cubicBezTo>
                <a:lnTo>
                  <a:pt x="3852985" y="271728"/>
                </a:lnTo>
                <a:cubicBezTo>
                  <a:pt x="3856033" y="271728"/>
                  <a:pt x="3858243" y="272643"/>
                  <a:pt x="3859614" y="274471"/>
                </a:cubicBezTo>
                <a:cubicBezTo>
                  <a:pt x="3860986" y="276300"/>
                  <a:pt x="3861976" y="278586"/>
                  <a:pt x="3862586" y="281329"/>
                </a:cubicBezTo>
                <a:lnTo>
                  <a:pt x="3884531" y="364997"/>
                </a:lnTo>
                <a:lnTo>
                  <a:pt x="3937109" y="364997"/>
                </a:lnTo>
                <a:lnTo>
                  <a:pt x="3909220" y="259841"/>
                </a:lnTo>
                <a:cubicBezTo>
                  <a:pt x="3904648" y="243077"/>
                  <a:pt x="3894285" y="231647"/>
                  <a:pt x="3878131" y="225551"/>
                </a:cubicBezTo>
                <a:lnTo>
                  <a:pt x="3878131" y="196747"/>
                </a:lnTo>
                <a:lnTo>
                  <a:pt x="3929337" y="196747"/>
                </a:lnTo>
                <a:lnTo>
                  <a:pt x="3929337" y="149199"/>
                </a:lnTo>
                <a:close/>
                <a:moveTo>
                  <a:pt x="3510923" y="149199"/>
                </a:moveTo>
                <a:lnTo>
                  <a:pt x="3510923" y="237438"/>
                </a:lnTo>
                <a:cubicBezTo>
                  <a:pt x="3510923" y="250240"/>
                  <a:pt x="3512371" y="260908"/>
                  <a:pt x="3515266" y="269442"/>
                </a:cubicBezTo>
                <a:cubicBezTo>
                  <a:pt x="3518162" y="277977"/>
                  <a:pt x="3522353" y="284758"/>
                  <a:pt x="3527839" y="289788"/>
                </a:cubicBezTo>
                <a:cubicBezTo>
                  <a:pt x="3533326" y="294817"/>
                  <a:pt x="3540107" y="298398"/>
                  <a:pt x="3548185" y="300532"/>
                </a:cubicBezTo>
                <a:cubicBezTo>
                  <a:pt x="3556262" y="302665"/>
                  <a:pt x="3565482" y="303732"/>
                  <a:pt x="3575845" y="303732"/>
                </a:cubicBezTo>
                <a:lnTo>
                  <a:pt x="3591847" y="303732"/>
                </a:lnTo>
                <a:lnTo>
                  <a:pt x="3591847" y="322477"/>
                </a:lnTo>
                <a:lnTo>
                  <a:pt x="3494464" y="322477"/>
                </a:lnTo>
                <a:lnTo>
                  <a:pt x="3494464" y="372312"/>
                </a:lnTo>
                <a:lnTo>
                  <a:pt x="3740437" y="372312"/>
                </a:lnTo>
                <a:lnTo>
                  <a:pt x="3740437" y="322477"/>
                </a:lnTo>
                <a:lnTo>
                  <a:pt x="3644425" y="322477"/>
                </a:lnTo>
                <a:lnTo>
                  <a:pt x="3644425" y="303732"/>
                </a:lnTo>
                <a:lnTo>
                  <a:pt x="3719863" y="303732"/>
                </a:lnTo>
                <a:lnTo>
                  <a:pt x="3719863" y="253897"/>
                </a:lnTo>
                <a:lnTo>
                  <a:pt x="3583618" y="253897"/>
                </a:lnTo>
                <a:cubicBezTo>
                  <a:pt x="3575998" y="253897"/>
                  <a:pt x="3570664" y="252221"/>
                  <a:pt x="3567616" y="248868"/>
                </a:cubicBezTo>
                <a:cubicBezTo>
                  <a:pt x="3564568" y="245515"/>
                  <a:pt x="3563044" y="239877"/>
                  <a:pt x="3563044" y="231952"/>
                </a:cubicBezTo>
                <a:lnTo>
                  <a:pt x="3563044" y="199033"/>
                </a:lnTo>
                <a:lnTo>
                  <a:pt x="3716663" y="199033"/>
                </a:lnTo>
                <a:lnTo>
                  <a:pt x="3716663" y="149199"/>
                </a:lnTo>
                <a:close/>
                <a:moveTo>
                  <a:pt x="3224182" y="149199"/>
                </a:moveTo>
                <a:lnTo>
                  <a:pt x="3224182" y="199033"/>
                </a:lnTo>
                <a:lnTo>
                  <a:pt x="3279961" y="199033"/>
                </a:lnTo>
                <a:cubicBezTo>
                  <a:pt x="3288800" y="199033"/>
                  <a:pt x="3295124" y="201015"/>
                  <a:pt x="3298934" y="204977"/>
                </a:cubicBezTo>
                <a:cubicBezTo>
                  <a:pt x="3302744" y="208939"/>
                  <a:pt x="3304649" y="215797"/>
                  <a:pt x="3304649" y="225551"/>
                </a:cubicBezTo>
                <a:lnTo>
                  <a:pt x="3304649" y="357225"/>
                </a:lnTo>
                <a:lnTo>
                  <a:pt x="3357228" y="357225"/>
                </a:lnTo>
                <a:lnTo>
                  <a:pt x="3357228" y="203605"/>
                </a:lnTo>
                <a:cubicBezTo>
                  <a:pt x="3357228" y="167334"/>
                  <a:pt x="3339549" y="149199"/>
                  <a:pt x="3304192" y="149199"/>
                </a:cubicBezTo>
                <a:close/>
                <a:moveTo>
                  <a:pt x="6485390" y="148741"/>
                </a:moveTo>
                <a:lnTo>
                  <a:pt x="6485390" y="196290"/>
                </a:lnTo>
                <a:lnTo>
                  <a:pt x="6547111" y="196290"/>
                </a:lnTo>
                <a:lnTo>
                  <a:pt x="6547111" y="220979"/>
                </a:lnTo>
                <a:cubicBezTo>
                  <a:pt x="6536748" y="223722"/>
                  <a:pt x="6529052" y="228904"/>
                  <a:pt x="6524023" y="236524"/>
                </a:cubicBezTo>
                <a:cubicBezTo>
                  <a:pt x="6518994" y="244144"/>
                  <a:pt x="6514193" y="254355"/>
                  <a:pt x="6509621" y="267156"/>
                </a:cubicBezTo>
                <a:lnTo>
                  <a:pt x="6475788" y="357225"/>
                </a:lnTo>
                <a:lnTo>
                  <a:pt x="6531567" y="357225"/>
                </a:lnTo>
                <a:lnTo>
                  <a:pt x="6558084" y="278129"/>
                </a:lnTo>
                <a:cubicBezTo>
                  <a:pt x="6559913" y="272338"/>
                  <a:pt x="6563571" y="269442"/>
                  <a:pt x="6569057" y="269442"/>
                </a:cubicBezTo>
                <a:lnTo>
                  <a:pt x="6577287" y="269442"/>
                </a:lnTo>
                <a:cubicBezTo>
                  <a:pt x="6583078" y="269442"/>
                  <a:pt x="6586888" y="272338"/>
                  <a:pt x="6588717" y="278129"/>
                </a:cubicBezTo>
                <a:lnTo>
                  <a:pt x="6615692" y="357225"/>
                </a:lnTo>
                <a:lnTo>
                  <a:pt x="6670098" y="357225"/>
                </a:lnTo>
                <a:lnTo>
                  <a:pt x="6636723" y="267156"/>
                </a:lnTo>
                <a:cubicBezTo>
                  <a:pt x="6632151" y="254659"/>
                  <a:pt x="6627350" y="244525"/>
                  <a:pt x="6622321" y="236752"/>
                </a:cubicBezTo>
                <a:cubicBezTo>
                  <a:pt x="6617292" y="228980"/>
                  <a:pt x="6609748" y="223722"/>
                  <a:pt x="6599690" y="220979"/>
                </a:cubicBezTo>
                <a:lnTo>
                  <a:pt x="6599690" y="196290"/>
                </a:lnTo>
                <a:lnTo>
                  <a:pt x="6661869" y="196290"/>
                </a:lnTo>
                <a:lnTo>
                  <a:pt x="6661869" y="148741"/>
                </a:lnTo>
                <a:close/>
                <a:moveTo>
                  <a:pt x="8474057" y="146455"/>
                </a:moveTo>
                <a:cubicBezTo>
                  <a:pt x="8462474" y="146455"/>
                  <a:pt x="8451806" y="148360"/>
                  <a:pt x="8442053" y="152170"/>
                </a:cubicBezTo>
                <a:cubicBezTo>
                  <a:pt x="8432299" y="155980"/>
                  <a:pt x="8423918" y="161467"/>
                  <a:pt x="8416907" y="168630"/>
                </a:cubicBezTo>
                <a:cubicBezTo>
                  <a:pt x="8409896" y="175792"/>
                  <a:pt x="8404334" y="184632"/>
                  <a:pt x="8400219" y="195147"/>
                </a:cubicBezTo>
                <a:cubicBezTo>
                  <a:pt x="8396104" y="205663"/>
                  <a:pt x="8394047" y="217474"/>
                  <a:pt x="8394047" y="230580"/>
                </a:cubicBezTo>
                <a:cubicBezTo>
                  <a:pt x="8394047" y="243991"/>
                  <a:pt x="8396104" y="255879"/>
                  <a:pt x="8400219" y="266242"/>
                </a:cubicBezTo>
                <a:cubicBezTo>
                  <a:pt x="8404334" y="276605"/>
                  <a:pt x="8409896" y="285444"/>
                  <a:pt x="8416907" y="292759"/>
                </a:cubicBezTo>
                <a:cubicBezTo>
                  <a:pt x="8423918" y="300075"/>
                  <a:pt x="8432299" y="305637"/>
                  <a:pt x="8442053" y="309447"/>
                </a:cubicBezTo>
                <a:cubicBezTo>
                  <a:pt x="8451806" y="313257"/>
                  <a:pt x="8462474" y="315162"/>
                  <a:pt x="8474057" y="315162"/>
                </a:cubicBezTo>
                <a:lnTo>
                  <a:pt x="8533036" y="315162"/>
                </a:lnTo>
                <a:cubicBezTo>
                  <a:pt x="8544313" y="315162"/>
                  <a:pt x="8554829" y="313257"/>
                  <a:pt x="8564582" y="309447"/>
                </a:cubicBezTo>
                <a:cubicBezTo>
                  <a:pt x="8574336" y="305637"/>
                  <a:pt x="8582794" y="300075"/>
                  <a:pt x="8589957" y="292759"/>
                </a:cubicBezTo>
                <a:cubicBezTo>
                  <a:pt x="8597120" y="285444"/>
                  <a:pt x="8602682" y="276605"/>
                  <a:pt x="8606645" y="266242"/>
                </a:cubicBezTo>
                <a:cubicBezTo>
                  <a:pt x="8610608" y="255879"/>
                  <a:pt x="8612588" y="243991"/>
                  <a:pt x="8612588" y="230580"/>
                </a:cubicBezTo>
                <a:cubicBezTo>
                  <a:pt x="8612588" y="217474"/>
                  <a:pt x="8610608" y="205663"/>
                  <a:pt x="8606645" y="195147"/>
                </a:cubicBezTo>
                <a:cubicBezTo>
                  <a:pt x="8602682" y="184632"/>
                  <a:pt x="8597120" y="175792"/>
                  <a:pt x="8589957" y="168630"/>
                </a:cubicBezTo>
                <a:cubicBezTo>
                  <a:pt x="8582794" y="161467"/>
                  <a:pt x="8574336" y="155980"/>
                  <a:pt x="8564582" y="152170"/>
                </a:cubicBezTo>
                <a:cubicBezTo>
                  <a:pt x="8554829" y="148360"/>
                  <a:pt x="8544313" y="146455"/>
                  <a:pt x="8533036" y="146455"/>
                </a:cubicBezTo>
                <a:close/>
                <a:moveTo>
                  <a:pt x="8294301" y="146455"/>
                </a:moveTo>
                <a:lnTo>
                  <a:pt x="8294301" y="226008"/>
                </a:lnTo>
                <a:lnTo>
                  <a:pt x="8256354" y="226008"/>
                </a:lnTo>
                <a:lnTo>
                  <a:pt x="8256354" y="275843"/>
                </a:lnTo>
                <a:lnTo>
                  <a:pt x="8294301" y="275843"/>
                </a:lnTo>
                <a:lnTo>
                  <a:pt x="8294301" y="357225"/>
                </a:lnTo>
                <a:lnTo>
                  <a:pt x="8344594" y="357225"/>
                </a:lnTo>
                <a:lnTo>
                  <a:pt x="8344594" y="146455"/>
                </a:lnTo>
                <a:close/>
                <a:moveTo>
                  <a:pt x="7598062" y="146455"/>
                </a:moveTo>
                <a:lnTo>
                  <a:pt x="7598062" y="460095"/>
                </a:lnTo>
                <a:lnTo>
                  <a:pt x="7501593" y="460095"/>
                </a:lnTo>
                <a:cubicBezTo>
                  <a:pt x="7494582" y="460095"/>
                  <a:pt x="7489782" y="458875"/>
                  <a:pt x="7487191" y="456437"/>
                </a:cubicBezTo>
                <a:cubicBezTo>
                  <a:pt x="7484600" y="453999"/>
                  <a:pt x="7483305" y="449274"/>
                  <a:pt x="7483305" y="442264"/>
                </a:cubicBezTo>
                <a:lnTo>
                  <a:pt x="7483305" y="388771"/>
                </a:lnTo>
                <a:lnTo>
                  <a:pt x="7430727" y="388771"/>
                </a:lnTo>
                <a:lnTo>
                  <a:pt x="7430727" y="453694"/>
                </a:lnTo>
                <a:cubicBezTo>
                  <a:pt x="7430727" y="489660"/>
                  <a:pt x="7449624" y="507643"/>
                  <a:pt x="7487420" y="507643"/>
                </a:cubicBezTo>
                <a:lnTo>
                  <a:pt x="7650183" y="507643"/>
                </a:lnTo>
                <a:lnTo>
                  <a:pt x="7650183" y="146455"/>
                </a:lnTo>
                <a:close/>
                <a:moveTo>
                  <a:pt x="7483305" y="146455"/>
                </a:moveTo>
                <a:cubicBezTo>
                  <a:pt x="7470503" y="146455"/>
                  <a:pt x="7459607" y="149580"/>
                  <a:pt x="7450615" y="155828"/>
                </a:cubicBezTo>
                <a:cubicBezTo>
                  <a:pt x="7441624" y="162076"/>
                  <a:pt x="7436213" y="171601"/>
                  <a:pt x="7434384" y="184403"/>
                </a:cubicBezTo>
                <a:lnTo>
                  <a:pt x="7407867" y="362254"/>
                </a:lnTo>
                <a:lnTo>
                  <a:pt x="7459988" y="362254"/>
                </a:lnTo>
                <a:lnTo>
                  <a:pt x="7481933" y="206349"/>
                </a:lnTo>
                <a:cubicBezTo>
                  <a:pt x="7482848" y="199948"/>
                  <a:pt x="7484981" y="196747"/>
                  <a:pt x="7488334" y="196747"/>
                </a:cubicBezTo>
                <a:lnTo>
                  <a:pt x="7491534" y="196747"/>
                </a:lnTo>
                <a:cubicBezTo>
                  <a:pt x="7494887" y="196747"/>
                  <a:pt x="7497021" y="199948"/>
                  <a:pt x="7497935" y="206349"/>
                </a:cubicBezTo>
                <a:lnTo>
                  <a:pt x="7519424" y="362254"/>
                </a:lnTo>
                <a:lnTo>
                  <a:pt x="7571544" y="362254"/>
                </a:lnTo>
                <a:lnTo>
                  <a:pt x="7545484" y="184403"/>
                </a:lnTo>
                <a:cubicBezTo>
                  <a:pt x="7543960" y="172516"/>
                  <a:pt x="7538702" y="163219"/>
                  <a:pt x="7529711" y="156514"/>
                </a:cubicBezTo>
                <a:cubicBezTo>
                  <a:pt x="7520719" y="149808"/>
                  <a:pt x="7509670" y="146455"/>
                  <a:pt x="7496564" y="146455"/>
                </a:cubicBezTo>
                <a:close/>
                <a:moveTo>
                  <a:pt x="5969287" y="146455"/>
                </a:moveTo>
                <a:lnTo>
                  <a:pt x="5969287" y="507643"/>
                </a:lnTo>
                <a:lnTo>
                  <a:pt x="6021409" y="507643"/>
                </a:lnTo>
                <a:lnTo>
                  <a:pt x="6021409" y="146455"/>
                </a:lnTo>
                <a:close/>
                <a:moveTo>
                  <a:pt x="5692605" y="146455"/>
                </a:moveTo>
                <a:lnTo>
                  <a:pt x="5692605" y="215493"/>
                </a:lnTo>
                <a:lnTo>
                  <a:pt x="5666087" y="215493"/>
                </a:lnTo>
                <a:lnTo>
                  <a:pt x="5666087" y="202234"/>
                </a:lnTo>
                <a:lnTo>
                  <a:pt x="5502867" y="202234"/>
                </a:lnTo>
                <a:lnTo>
                  <a:pt x="5502867" y="250240"/>
                </a:lnTo>
                <a:lnTo>
                  <a:pt x="5518412" y="250240"/>
                </a:lnTo>
                <a:cubicBezTo>
                  <a:pt x="5514754" y="259384"/>
                  <a:pt x="5512925" y="269290"/>
                  <a:pt x="5512925" y="279958"/>
                </a:cubicBezTo>
                <a:lnTo>
                  <a:pt x="5512925" y="296417"/>
                </a:lnTo>
                <a:cubicBezTo>
                  <a:pt x="5512925" y="307390"/>
                  <a:pt x="5514678" y="317220"/>
                  <a:pt x="5518183" y="325906"/>
                </a:cubicBezTo>
                <a:cubicBezTo>
                  <a:pt x="5521688" y="334593"/>
                  <a:pt x="5526565" y="342061"/>
                  <a:pt x="5532814" y="348309"/>
                </a:cubicBezTo>
                <a:cubicBezTo>
                  <a:pt x="5539062" y="354558"/>
                  <a:pt x="5546529" y="359282"/>
                  <a:pt x="5555216" y="362482"/>
                </a:cubicBezTo>
                <a:cubicBezTo>
                  <a:pt x="5563903" y="365683"/>
                  <a:pt x="5573428" y="367283"/>
                  <a:pt x="5583792" y="367283"/>
                </a:cubicBezTo>
                <a:cubicBezTo>
                  <a:pt x="5594154" y="367283"/>
                  <a:pt x="5603756" y="365607"/>
                  <a:pt x="5612595" y="362254"/>
                </a:cubicBezTo>
                <a:cubicBezTo>
                  <a:pt x="5621434" y="358901"/>
                  <a:pt x="5629054" y="354177"/>
                  <a:pt x="5635456" y="348081"/>
                </a:cubicBezTo>
                <a:cubicBezTo>
                  <a:pt x="5641856" y="341985"/>
                  <a:pt x="5646809" y="334593"/>
                  <a:pt x="5650315" y="325906"/>
                </a:cubicBezTo>
                <a:cubicBezTo>
                  <a:pt x="5653819" y="317220"/>
                  <a:pt x="5655572" y="307390"/>
                  <a:pt x="5655572" y="296417"/>
                </a:cubicBezTo>
                <a:lnTo>
                  <a:pt x="5655572" y="279958"/>
                </a:lnTo>
                <a:cubicBezTo>
                  <a:pt x="5655572" y="274776"/>
                  <a:pt x="5655038" y="269671"/>
                  <a:pt x="5653971" y="264642"/>
                </a:cubicBezTo>
                <a:cubicBezTo>
                  <a:pt x="5652904" y="259612"/>
                  <a:pt x="5651457" y="254812"/>
                  <a:pt x="5649629" y="250240"/>
                </a:cubicBezTo>
                <a:lnTo>
                  <a:pt x="5665630" y="250240"/>
                </a:lnTo>
                <a:lnTo>
                  <a:pt x="5665630" y="260298"/>
                </a:lnTo>
                <a:lnTo>
                  <a:pt x="5692605" y="260298"/>
                </a:lnTo>
                <a:lnTo>
                  <a:pt x="5692605" y="296874"/>
                </a:lnTo>
                <a:lnTo>
                  <a:pt x="5665173" y="296874"/>
                </a:lnTo>
                <a:lnTo>
                  <a:pt x="5665173" y="346709"/>
                </a:lnTo>
                <a:lnTo>
                  <a:pt x="5692605" y="346709"/>
                </a:lnTo>
                <a:lnTo>
                  <a:pt x="5692605" y="457809"/>
                </a:lnTo>
                <a:lnTo>
                  <a:pt x="5603451" y="457809"/>
                </a:lnTo>
                <a:cubicBezTo>
                  <a:pt x="5596745" y="457809"/>
                  <a:pt x="5592098" y="456589"/>
                  <a:pt x="5589506" y="454151"/>
                </a:cubicBezTo>
                <a:cubicBezTo>
                  <a:pt x="5586915" y="451713"/>
                  <a:pt x="5585620" y="446988"/>
                  <a:pt x="5585620" y="439978"/>
                </a:cubicBezTo>
                <a:lnTo>
                  <a:pt x="5585620" y="386028"/>
                </a:lnTo>
                <a:lnTo>
                  <a:pt x="5534871" y="386028"/>
                </a:lnTo>
                <a:lnTo>
                  <a:pt x="5534871" y="453694"/>
                </a:lnTo>
                <a:cubicBezTo>
                  <a:pt x="5534871" y="489660"/>
                  <a:pt x="5553768" y="507643"/>
                  <a:pt x="5591564" y="507643"/>
                </a:cubicBezTo>
                <a:lnTo>
                  <a:pt x="5744726" y="507643"/>
                </a:lnTo>
                <a:lnTo>
                  <a:pt x="5744726" y="146455"/>
                </a:lnTo>
                <a:close/>
                <a:moveTo>
                  <a:pt x="5407083" y="146455"/>
                </a:moveTo>
                <a:lnTo>
                  <a:pt x="5407083" y="354939"/>
                </a:lnTo>
                <a:lnTo>
                  <a:pt x="5459204" y="354939"/>
                </a:lnTo>
                <a:lnTo>
                  <a:pt x="5459204" y="146455"/>
                </a:lnTo>
                <a:close/>
                <a:moveTo>
                  <a:pt x="4959637" y="146455"/>
                </a:moveTo>
                <a:lnTo>
                  <a:pt x="4959637" y="507643"/>
                </a:lnTo>
                <a:lnTo>
                  <a:pt x="5011758" y="507643"/>
                </a:lnTo>
                <a:lnTo>
                  <a:pt x="5011758" y="146455"/>
                </a:lnTo>
                <a:close/>
                <a:moveTo>
                  <a:pt x="4397434" y="146455"/>
                </a:moveTo>
                <a:lnTo>
                  <a:pt x="4397434" y="354939"/>
                </a:lnTo>
                <a:lnTo>
                  <a:pt x="4449554" y="354939"/>
                </a:lnTo>
                <a:lnTo>
                  <a:pt x="4449554" y="146455"/>
                </a:lnTo>
                <a:close/>
                <a:moveTo>
                  <a:pt x="3959055" y="146455"/>
                </a:moveTo>
                <a:lnTo>
                  <a:pt x="3959055" y="460095"/>
                </a:lnTo>
                <a:lnTo>
                  <a:pt x="3863043" y="460095"/>
                </a:lnTo>
                <a:cubicBezTo>
                  <a:pt x="3856337" y="460095"/>
                  <a:pt x="3851613" y="458875"/>
                  <a:pt x="3848870" y="456437"/>
                </a:cubicBezTo>
                <a:cubicBezTo>
                  <a:pt x="3846127" y="453999"/>
                  <a:pt x="3844755" y="449274"/>
                  <a:pt x="3844755" y="442264"/>
                </a:cubicBezTo>
                <a:lnTo>
                  <a:pt x="3844755" y="388771"/>
                </a:lnTo>
                <a:lnTo>
                  <a:pt x="3792634" y="388771"/>
                </a:lnTo>
                <a:lnTo>
                  <a:pt x="3792634" y="453694"/>
                </a:lnTo>
                <a:cubicBezTo>
                  <a:pt x="3792634" y="489660"/>
                  <a:pt x="3811532" y="507643"/>
                  <a:pt x="3849327" y="507643"/>
                </a:cubicBezTo>
                <a:lnTo>
                  <a:pt x="4011633" y="507643"/>
                </a:lnTo>
                <a:lnTo>
                  <a:pt x="4011633" y="146455"/>
                </a:lnTo>
                <a:close/>
                <a:moveTo>
                  <a:pt x="3393803" y="146455"/>
                </a:moveTo>
                <a:lnTo>
                  <a:pt x="3393803" y="357225"/>
                </a:lnTo>
                <a:lnTo>
                  <a:pt x="3445924" y="357225"/>
                </a:lnTo>
                <a:lnTo>
                  <a:pt x="3445924" y="283615"/>
                </a:lnTo>
                <a:lnTo>
                  <a:pt x="3472899" y="283615"/>
                </a:lnTo>
                <a:lnTo>
                  <a:pt x="3472899" y="233323"/>
                </a:lnTo>
                <a:lnTo>
                  <a:pt x="3445924" y="233323"/>
                </a:lnTo>
                <a:lnTo>
                  <a:pt x="3445924" y="146455"/>
                </a:lnTo>
                <a:close/>
                <a:moveTo>
                  <a:pt x="6347315" y="144627"/>
                </a:moveTo>
                <a:cubicBezTo>
                  <a:pt x="6334818" y="144627"/>
                  <a:pt x="6322855" y="146227"/>
                  <a:pt x="6311425" y="149427"/>
                </a:cubicBezTo>
                <a:cubicBezTo>
                  <a:pt x="6299995" y="152628"/>
                  <a:pt x="6290013" y="157657"/>
                  <a:pt x="6281478" y="164515"/>
                </a:cubicBezTo>
                <a:cubicBezTo>
                  <a:pt x="6272944" y="171373"/>
                  <a:pt x="6266162" y="180136"/>
                  <a:pt x="6261133" y="190804"/>
                </a:cubicBezTo>
                <a:cubicBezTo>
                  <a:pt x="6256104" y="201472"/>
                  <a:pt x="6253589" y="214121"/>
                  <a:pt x="6253589" y="228751"/>
                </a:cubicBezTo>
                <a:lnTo>
                  <a:pt x="6253589" y="318820"/>
                </a:lnTo>
                <a:cubicBezTo>
                  <a:pt x="6253589" y="331317"/>
                  <a:pt x="6255342" y="342213"/>
                  <a:pt x="6258847" y="351510"/>
                </a:cubicBezTo>
                <a:cubicBezTo>
                  <a:pt x="6262352" y="360806"/>
                  <a:pt x="6267153" y="368883"/>
                  <a:pt x="6273249" y="375741"/>
                </a:cubicBezTo>
                <a:cubicBezTo>
                  <a:pt x="6279345" y="382599"/>
                  <a:pt x="6286584" y="388086"/>
                  <a:pt x="6294966" y="392200"/>
                </a:cubicBezTo>
                <a:cubicBezTo>
                  <a:pt x="6303348" y="396315"/>
                  <a:pt x="6312416" y="399287"/>
                  <a:pt x="6322169" y="401116"/>
                </a:cubicBezTo>
                <a:lnTo>
                  <a:pt x="6322169" y="457809"/>
                </a:lnTo>
                <a:lnTo>
                  <a:pt x="6249017" y="457809"/>
                </a:lnTo>
                <a:lnTo>
                  <a:pt x="6249017" y="507643"/>
                </a:lnTo>
                <a:lnTo>
                  <a:pt x="6445613" y="507643"/>
                </a:lnTo>
                <a:lnTo>
                  <a:pt x="6445613" y="457809"/>
                </a:lnTo>
                <a:lnTo>
                  <a:pt x="6372461" y="457809"/>
                </a:lnTo>
                <a:lnTo>
                  <a:pt x="6372461" y="401116"/>
                </a:lnTo>
                <a:cubicBezTo>
                  <a:pt x="6382215" y="399287"/>
                  <a:pt x="6391283" y="396315"/>
                  <a:pt x="6399665" y="392200"/>
                </a:cubicBezTo>
                <a:cubicBezTo>
                  <a:pt x="6408047" y="388086"/>
                  <a:pt x="6415285" y="382599"/>
                  <a:pt x="6421382" y="375741"/>
                </a:cubicBezTo>
                <a:cubicBezTo>
                  <a:pt x="6427477" y="368883"/>
                  <a:pt x="6432278" y="360806"/>
                  <a:pt x="6435783" y="351510"/>
                </a:cubicBezTo>
                <a:cubicBezTo>
                  <a:pt x="6439289" y="342213"/>
                  <a:pt x="6441041" y="331317"/>
                  <a:pt x="6441041" y="318820"/>
                </a:cubicBezTo>
                <a:lnTo>
                  <a:pt x="6441041" y="228751"/>
                </a:lnTo>
                <a:cubicBezTo>
                  <a:pt x="6441041" y="214121"/>
                  <a:pt x="6438526" y="201472"/>
                  <a:pt x="6433497" y="190804"/>
                </a:cubicBezTo>
                <a:cubicBezTo>
                  <a:pt x="6428468" y="180136"/>
                  <a:pt x="6421686" y="171373"/>
                  <a:pt x="6413152" y="164515"/>
                </a:cubicBezTo>
                <a:cubicBezTo>
                  <a:pt x="6404617" y="157657"/>
                  <a:pt x="6394635" y="152628"/>
                  <a:pt x="6383205" y="149427"/>
                </a:cubicBezTo>
                <a:cubicBezTo>
                  <a:pt x="6371775" y="146227"/>
                  <a:pt x="6359812" y="144627"/>
                  <a:pt x="6347315" y="144627"/>
                </a:cubicBezTo>
                <a:close/>
                <a:moveTo>
                  <a:pt x="7280765" y="144169"/>
                </a:moveTo>
                <a:cubicBezTo>
                  <a:pt x="7268268" y="144169"/>
                  <a:pt x="7256305" y="145770"/>
                  <a:pt x="7244875" y="148970"/>
                </a:cubicBezTo>
                <a:cubicBezTo>
                  <a:pt x="7233445" y="152170"/>
                  <a:pt x="7223463" y="157200"/>
                  <a:pt x="7214928" y="164058"/>
                </a:cubicBezTo>
                <a:cubicBezTo>
                  <a:pt x="7206394" y="170916"/>
                  <a:pt x="7199612" y="179679"/>
                  <a:pt x="7194583" y="190347"/>
                </a:cubicBezTo>
                <a:cubicBezTo>
                  <a:pt x="7189554" y="201015"/>
                  <a:pt x="7187039" y="213664"/>
                  <a:pt x="7187039" y="228294"/>
                </a:cubicBezTo>
                <a:lnTo>
                  <a:pt x="7187039" y="269899"/>
                </a:lnTo>
                <a:cubicBezTo>
                  <a:pt x="7187039" y="284530"/>
                  <a:pt x="7189554" y="297179"/>
                  <a:pt x="7194583" y="307847"/>
                </a:cubicBezTo>
                <a:cubicBezTo>
                  <a:pt x="7199612" y="318515"/>
                  <a:pt x="7206394" y="327278"/>
                  <a:pt x="7214928" y="334136"/>
                </a:cubicBezTo>
                <a:cubicBezTo>
                  <a:pt x="7223463" y="340994"/>
                  <a:pt x="7233445" y="346099"/>
                  <a:pt x="7244875" y="349452"/>
                </a:cubicBezTo>
                <a:cubicBezTo>
                  <a:pt x="7256305" y="352805"/>
                  <a:pt x="7268268" y="354481"/>
                  <a:pt x="7280765" y="354481"/>
                </a:cubicBezTo>
                <a:cubicBezTo>
                  <a:pt x="7293262" y="354481"/>
                  <a:pt x="7305225" y="352805"/>
                  <a:pt x="7316656" y="349452"/>
                </a:cubicBezTo>
                <a:cubicBezTo>
                  <a:pt x="7328085" y="346099"/>
                  <a:pt x="7338068" y="340994"/>
                  <a:pt x="7346602" y="334136"/>
                </a:cubicBezTo>
                <a:cubicBezTo>
                  <a:pt x="7355136" y="327278"/>
                  <a:pt x="7361918" y="318515"/>
                  <a:pt x="7366948" y="307847"/>
                </a:cubicBezTo>
                <a:cubicBezTo>
                  <a:pt x="7371977" y="297179"/>
                  <a:pt x="7374491" y="284530"/>
                  <a:pt x="7374491" y="269899"/>
                </a:cubicBezTo>
                <a:lnTo>
                  <a:pt x="7374491" y="228294"/>
                </a:lnTo>
                <a:cubicBezTo>
                  <a:pt x="7374491" y="213664"/>
                  <a:pt x="7371977" y="201015"/>
                  <a:pt x="7366948" y="190347"/>
                </a:cubicBezTo>
                <a:cubicBezTo>
                  <a:pt x="7361918" y="179679"/>
                  <a:pt x="7355136" y="170916"/>
                  <a:pt x="7346602" y="164058"/>
                </a:cubicBezTo>
                <a:cubicBezTo>
                  <a:pt x="7338068" y="157200"/>
                  <a:pt x="7328085" y="152170"/>
                  <a:pt x="7316656" y="148970"/>
                </a:cubicBezTo>
                <a:cubicBezTo>
                  <a:pt x="7305225" y="145770"/>
                  <a:pt x="7293262" y="144169"/>
                  <a:pt x="7280765" y="144169"/>
                </a:cubicBezTo>
                <a:close/>
                <a:moveTo>
                  <a:pt x="6782112" y="144169"/>
                </a:moveTo>
                <a:cubicBezTo>
                  <a:pt x="6759252" y="144169"/>
                  <a:pt x="6740659" y="151180"/>
                  <a:pt x="6726334" y="165201"/>
                </a:cubicBezTo>
                <a:cubicBezTo>
                  <a:pt x="6712008" y="179221"/>
                  <a:pt x="6704845" y="198576"/>
                  <a:pt x="6704845" y="223265"/>
                </a:cubicBezTo>
                <a:lnTo>
                  <a:pt x="6704845" y="275843"/>
                </a:lnTo>
                <a:cubicBezTo>
                  <a:pt x="6704845" y="300532"/>
                  <a:pt x="6712008" y="319963"/>
                  <a:pt x="6726334" y="334136"/>
                </a:cubicBezTo>
                <a:cubicBezTo>
                  <a:pt x="6740659" y="348309"/>
                  <a:pt x="6759252" y="355396"/>
                  <a:pt x="6782112" y="355396"/>
                </a:cubicBezTo>
                <a:cubicBezTo>
                  <a:pt x="6798572" y="355396"/>
                  <a:pt x="6812745" y="351814"/>
                  <a:pt x="6824632" y="344652"/>
                </a:cubicBezTo>
                <a:cubicBezTo>
                  <a:pt x="6836519" y="337489"/>
                  <a:pt x="6845511" y="327202"/>
                  <a:pt x="6851607" y="313791"/>
                </a:cubicBezTo>
                <a:lnTo>
                  <a:pt x="6893212" y="313791"/>
                </a:lnTo>
                <a:lnTo>
                  <a:pt x="6893212" y="356310"/>
                </a:lnTo>
                <a:lnTo>
                  <a:pt x="6945333" y="356310"/>
                </a:lnTo>
                <a:lnTo>
                  <a:pt x="6945333" y="146455"/>
                </a:lnTo>
                <a:lnTo>
                  <a:pt x="6893212" y="146455"/>
                </a:lnTo>
                <a:lnTo>
                  <a:pt x="6893212" y="184403"/>
                </a:lnTo>
                <a:lnTo>
                  <a:pt x="6851150" y="184403"/>
                </a:lnTo>
                <a:cubicBezTo>
                  <a:pt x="6845053" y="171601"/>
                  <a:pt x="6836062" y="161695"/>
                  <a:pt x="6824175" y="154685"/>
                </a:cubicBezTo>
                <a:cubicBezTo>
                  <a:pt x="6812288" y="147675"/>
                  <a:pt x="6798267" y="144169"/>
                  <a:pt x="6782112" y="144169"/>
                </a:cubicBezTo>
                <a:close/>
                <a:moveTo>
                  <a:pt x="5533042" y="139597"/>
                </a:moveTo>
                <a:lnTo>
                  <a:pt x="5533042" y="188975"/>
                </a:lnTo>
                <a:lnTo>
                  <a:pt x="5636370" y="188975"/>
                </a:lnTo>
                <a:lnTo>
                  <a:pt x="5636370" y="139597"/>
                </a:lnTo>
                <a:close/>
                <a:moveTo>
                  <a:pt x="7730726" y="134568"/>
                </a:moveTo>
                <a:lnTo>
                  <a:pt x="7730726" y="183946"/>
                </a:lnTo>
                <a:lnTo>
                  <a:pt x="7838625" y="183946"/>
                </a:lnTo>
                <a:lnTo>
                  <a:pt x="7838625" y="134568"/>
                </a:lnTo>
                <a:close/>
                <a:moveTo>
                  <a:pt x="4804646" y="134568"/>
                </a:moveTo>
                <a:lnTo>
                  <a:pt x="4804646" y="183489"/>
                </a:lnTo>
                <a:lnTo>
                  <a:pt x="4911174" y="183489"/>
                </a:lnTo>
                <a:lnTo>
                  <a:pt x="4911174" y="13456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EEB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10989-D7BA-4900-BC50-9BCB23B29420}"/>
              </a:ext>
            </a:extLst>
          </p:cNvPr>
          <p:cNvSpPr txBox="1"/>
          <p:nvPr/>
        </p:nvSpPr>
        <p:spPr>
          <a:xfrm>
            <a:off x="0" y="1225686"/>
            <a:ext cx="756790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BUSINESS </a:t>
            </a:r>
          </a:p>
          <a:p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PYTHON </a:t>
            </a:r>
            <a:r>
              <a:rPr lang="en-US" altLang="ko-KR" sz="4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(English)</a:t>
            </a:r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24835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D47F7-D2A0-4D4C-A9E6-6D084DD98972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5D471-3F9F-40FB-AB76-CC3DA6A6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91" y="1755674"/>
            <a:ext cx="10176018" cy="34682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6" name="그래픽 5" descr="고정">
            <a:extLst>
              <a:ext uri="{FF2B5EF4-FFF2-40B4-BE49-F238E27FC236}">
                <a16:creationId xmlns:a16="http://schemas.microsoft.com/office/drawing/2014/main" id="{14F0922F-1FDA-4DD7-8B68-93CC3B949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85922">
            <a:off x="4298650" y="2857376"/>
            <a:ext cx="396734" cy="3967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211C8A-BB86-4EA2-B63F-46D8601880B9}"/>
              </a:ext>
            </a:extLst>
          </p:cNvPr>
          <p:cNvSpPr txBox="1"/>
          <p:nvPr/>
        </p:nvSpPr>
        <p:spPr>
          <a:xfrm>
            <a:off x="4497018" y="2945599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내림차순으로 정렬</a:t>
            </a:r>
          </a:p>
        </p:txBody>
      </p:sp>
      <p:pic>
        <p:nvPicPr>
          <p:cNvPr id="23" name="그래픽 22" descr="고정">
            <a:extLst>
              <a:ext uri="{FF2B5EF4-FFF2-40B4-BE49-F238E27FC236}">
                <a16:creationId xmlns:a16="http://schemas.microsoft.com/office/drawing/2014/main" id="{C41456DB-3FC4-437B-BB35-A181C6820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85922">
            <a:off x="6086509" y="1630431"/>
            <a:ext cx="396734" cy="3967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133431-32B5-46DB-AFA7-098FBFF07564}"/>
              </a:ext>
            </a:extLst>
          </p:cNvPr>
          <p:cNvSpPr txBox="1"/>
          <p:nvPr/>
        </p:nvSpPr>
        <p:spPr>
          <a:xfrm>
            <a:off x="6284876" y="1718654"/>
            <a:ext cx="438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띄어쓰기 필수</a:t>
            </a:r>
            <a:r>
              <a:rPr lang="en-US" altLang="ko-KR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EEBC55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25" name="그래픽 24" descr="고정">
            <a:extLst>
              <a:ext uri="{FF2B5EF4-FFF2-40B4-BE49-F238E27FC236}">
                <a16:creationId xmlns:a16="http://schemas.microsoft.com/office/drawing/2014/main" id="{E87B0C83-C537-4EF3-9281-1FE1D3A7B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185922">
            <a:off x="3850128" y="4348434"/>
            <a:ext cx="396734" cy="396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1A8B48-58DB-4318-8E72-8FE7C9EACA37}"/>
              </a:ext>
            </a:extLst>
          </p:cNvPr>
          <p:cNvSpPr txBox="1"/>
          <p:nvPr/>
        </p:nvSpPr>
        <p:spPr>
          <a:xfrm>
            <a:off x="4048496" y="4436657"/>
            <a:ext cx="2446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평균작업시간</a:t>
            </a:r>
            <a:r>
              <a:rPr lang="en-US" altLang="ko-KR" sz="4400" dirty="0">
                <a:solidFill>
                  <a:srgbClr val="FF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4400" dirty="0">
              <a:solidFill>
                <a:srgbClr val="FF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24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681B2B-97D3-4B69-8E4F-FF63B5D2F50C}"/>
              </a:ext>
            </a:extLst>
          </p:cNvPr>
          <p:cNvGrpSpPr/>
          <p:nvPr/>
        </p:nvGrpSpPr>
        <p:grpSpPr>
          <a:xfrm>
            <a:off x="1159147" y="1745134"/>
            <a:ext cx="9873706" cy="3444184"/>
            <a:chOff x="664428" y="1560286"/>
            <a:chExt cx="10933539" cy="38138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3068A9-045D-45BA-BFA0-083A92CE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428" y="1560286"/>
              <a:ext cx="5638132" cy="38138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BA31DF-C545-47A8-B409-5C672319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180" y="1560286"/>
              <a:ext cx="5779787" cy="3813880"/>
            </a:xfrm>
            <a:prstGeom prst="rect">
              <a:avLst/>
            </a:prstGeom>
          </p:spPr>
        </p:pic>
      </p:grpSp>
      <p:pic>
        <p:nvPicPr>
          <p:cNvPr id="27" name="그래픽 26" descr="고정">
            <a:extLst>
              <a:ext uri="{FF2B5EF4-FFF2-40B4-BE49-F238E27FC236}">
                <a16:creationId xmlns:a16="http://schemas.microsoft.com/office/drawing/2014/main" id="{11691464-7390-4951-9440-4B982C8CF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185922">
            <a:off x="2883479" y="3111382"/>
            <a:ext cx="396734" cy="3967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2E90D2-925A-44EE-B8B7-49C50906E9C9}"/>
              </a:ext>
            </a:extLst>
          </p:cNvPr>
          <p:cNvSpPr txBox="1"/>
          <p:nvPr/>
        </p:nvSpPr>
        <p:spPr>
          <a:xfrm>
            <a:off x="3081847" y="3199605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이중 </a:t>
            </a:r>
            <a:r>
              <a:rPr lang="en-US" altLang="ko-KR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for</a:t>
            </a:r>
            <a:r>
              <a:rPr lang="ko-KR" altLang="en-US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문</a:t>
            </a:r>
            <a:r>
              <a:rPr lang="en-US" altLang="ko-KR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EEBC55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45E6E-AD4E-4100-9866-70A84C5CCA60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31" name="그래픽 30" descr="고정">
            <a:extLst>
              <a:ext uri="{FF2B5EF4-FFF2-40B4-BE49-F238E27FC236}">
                <a16:creationId xmlns:a16="http://schemas.microsoft.com/office/drawing/2014/main" id="{E52F65CA-529D-4C08-850D-34B4325FC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185922">
            <a:off x="5613373" y="3372992"/>
            <a:ext cx="396734" cy="3967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FE2E07-AB19-4F33-BC38-546CFA89577F}"/>
              </a:ext>
            </a:extLst>
          </p:cNvPr>
          <p:cNvSpPr txBox="1"/>
          <p:nvPr/>
        </p:nvSpPr>
        <p:spPr>
          <a:xfrm>
            <a:off x="5811741" y="3461215"/>
            <a:ext cx="4466287" cy="769441"/>
          </a:xfrm>
          <a:prstGeom prst="rect">
            <a:avLst/>
          </a:prstGeom>
          <a:solidFill>
            <a:srgbClr val="00223A">
              <a:alpha val="73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평균작업시간 보다 작은 값</a:t>
            </a:r>
            <a:r>
              <a:rPr lang="en-US" altLang="ko-KR" sz="4400" dirty="0">
                <a:solidFill>
                  <a:srgbClr val="FF0000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4400" dirty="0">
              <a:solidFill>
                <a:srgbClr val="FF0000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84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C7844A-A4DC-4FCD-A33D-5B01DDF03038}"/>
              </a:ext>
            </a:extLst>
          </p:cNvPr>
          <p:cNvGrpSpPr/>
          <p:nvPr/>
        </p:nvGrpSpPr>
        <p:grpSpPr>
          <a:xfrm>
            <a:off x="1438000" y="1831097"/>
            <a:ext cx="9316000" cy="2488224"/>
            <a:chOff x="819545" y="1655809"/>
            <a:chExt cx="10628561" cy="283879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D53DB7-7049-423A-9D9E-F2C6F473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545" y="1655809"/>
              <a:ext cx="5581664" cy="28387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DAE9C95-E6BB-414E-8BFD-EAFB9D38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624" y="1655809"/>
              <a:ext cx="5066482" cy="2838799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</p:spPr>
        </p:pic>
      </p:grpSp>
      <p:pic>
        <p:nvPicPr>
          <p:cNvPr id="22" name="그래픽 21" descr="고정">
            <a:extLst>
              <a:ext uri="{FF2B5EF4-FFF2-40B4-BE49-F238E27FC236}">
                <a16:creationId xmlns:a16="http://schemas.microsoft.com/office/drawing/2014/main" id="{6A1489EC-E0ED-4908-BE65-F0D08195B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185922">
            <a:off x="2361118" y="2057865"/>
            <a:ext cx="396734" cy="3967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08172A-0AE6-4ED6-82C3-213C3E179198}"/>
              </a:ext>
            </a:extLst>
          </p:cNvPr>
          <p:cNvSpPr txBox="1"/>
          <p:nvPr/>
        </p:nvSpPr>
        <p:spPr>
          <a:xfrm>
            <a:off x="2559486" y="2146088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인덱스를 활용</a:t>
            </a:r>
            <a:r>
              <a:rPr lang="en-US" altLang="ko-KR" sz="3600" dirty="0">
                <a:solidFill>
                  <a:srgbClr val="EEBC55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EEBC55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075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5" name="그래픽 24" descr="고정">
            <a:extLst>
              <a:ext uri="{FF2B5EF4-FFF2-40B4-BE49-F238E27FC236}">
                <a16:creationId xmlns:a16="http://schemas.microsoft.com/office/drawing/2014/main" id="{64423CE2-D8FE-4707-815B-9EB283902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5922">
            <a:off x="1263605" y="1139395"/>
            <a:ext cx="396734" cy="396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C59E69-E420-44FC-8A40-C36AE0A6712A}"/>
              </a:ext>
            </a:extLst>
          </p:cNvPr>
          <p:cNvSpPr txBox="1"/>
          <p:nvPr/>
        </p:nvSpPr>
        <p:spPr>
          <a:xfrm>
            <a:off x="1461973" y="1227618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조회해 봅시다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5FBE87-A715-46D2-A9D8-92E30892D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52" y="1969473"/>
            <a:ext cx="9906696" cy="26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5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5" name="그래픽 24" descr="고정">
            <a:extLst>
              <a:ext uri="{FF2B5EF4-FFF2-40B4-BE49-F238E27FC236}">
                <a16:creationId xmlns:a16="http://schemas.microsoft.com/office/drawing/2014/main" id="{64423CE2-D8FE-4707-815B-9EB283902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5922">
            <a:off x="1263605" y="1139395"/>
            <a:ext cx="396734" cy="396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C59E69-E420-44FC-8A40-C36AE0A6712A}"/>
              </a:ext>
            </a:extLst>
          </p:cNvPr>
          <p:cNvSpPr txBox="1"/>
          <p:nvPr/>
        </p:nvSpPr>
        <p:spPr>
          <a:xfrm>
            <a:off x="1461973" y="1227618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결과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774DF-9A11-4D74-B942-75B82ECB6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333" y="1737501"/>
            <a:ext cx="7847334" cy="36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1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94962" y="916464"/>
            <a:ext cx="28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코딩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5" name="그래픽 24" descr="고정">
            <a:extLst>
              <a:ext uri="{FF2B5EF4-FFF2-40B4-BE49-F238E27FC236}">
                <a16:creationId xmlns:a16="http://schemas.microsoft.com/office/drawing/2014/main" id="{64423CE2-D8FE-4707-815B-9EB283902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5922">
            <a:off x="1263605" y="1139395"/>
            <a:ext cx="396734" cy="396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C59E69-E420-44FC-8A40-C36AE0A6712A}"/>
              </a:ext>
            </a:extLst>
          </p:cNvPr>
          <p:cNvSpPr txBox="1"/>
          <p:nvPr/>
        </p:nvSpPr>
        <p:spPr>
          <a:xfrm>
            <a:off x="1461972" y="1227618"/>
            <a:ext cx="323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함수 설정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B9CA7-179A-44CC-9561-A98CE389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781175"/>
            <a:ext cx="6096000" cy="329565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ADC155-B748-4D02-A89A-23D9A9179E9E}"/>
              </a:ext>
            </a:extLst>
          </p:cNvPr>
          <p:cNvGrpSpPr/>
          <p:nvPr/>
        </p:nvGrpSpPr>
        <p:grpSpPr>
          <a:xfrm>
            <a:off x="2591021" y="1012306"/>
            <a:ext cx="1974076" cy="1968496"/>
            <a:chOff x="2591021" y="1012306"/>
            <a:chExt cx="1974076" cy="196849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55022BB-75E1-4BBE-8F2D-B80DF7E7427E}"/>
                </a:ext>
              </a:extLst>
            </p:cNvPr>
            <p:cNvSpPr/>
            <p:nvPr/>
          </p:nvSpPr>
          <p:spPr>
            <a:xfrm>
              <a:off x="2815791" y="1164667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E24C29D-32D1-4664-881D-584572054A64}"/>
                </a:ext>
              </a:extLst>
            </p:cNvPr>
            <p:cNvSpPr/>
            <p:nvPr/>
          </p:nvSpPr>
          <p:spPr>
            <a:xfrm>
              <a:off x="2815791" y="1098685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846F3C8-6AEB-4653-ACD3-64F6BD005577}"/>
                </a:ext>
              </a:extLst>
            </p:cNvPr>
            <p:cNvSpPr/>
            <p:nvPr/>
          </p:nvSpPr>
          <p:spPr>
            <a:xfrm>
              <a:off x="2703752" y="119420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20D37CF-0523-4A6F-A5BC-37CE56C3EBA3}"/>
                </a:ext>
              </a:extLst>
            </p:cNvPr>
            <p:cNvSpPr/>
            <p:nvPr/>
          </p:nvSpPr>
          <p:spPr>
            <a:xfrm>
              <a:off x="2759468" y="122761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483CE37-4E22-468B-88C8-26B88C71721F}"/>
                </a:ext>
              </a:extLst>
            </p:cNvPr>
            <p:cNvSpPr/>
            <p:nvPr/>
          </p:nvSpPr>
          <p:spPr>
            <a:xfrm>
              <a:off x="2591021" y="1107829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FC2452A-3C20-4114-9592-6CC3D8953973}"/>
                </a:ext>
              </a:extLst>
            </p:cNvPr>
            <p:cNvSpPr/>
            <p:nvPr/>
          </p:nvSpPr>
          <p:spPr>
            <a:xfrm>
              <a:off x="2752178" y="101230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7E89ADF-FE1D-4A1B-B021-2243423BE1CF}"/>
                </a:ext>
              </a:extLst>
            </p:cNvPr>
            <p:cNvSpPr/>
            <p:nvPr/>
          </p:nvSpPr>
          <p:spPr>
            <a:xfrm>
              <a:off x="2646737" y="123149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68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75922" y="916464"/>
            <a:ext cx="284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활용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25" name="그래픽 24" descr="고정">
            <a:extLst>
              <a:ext uri="{FF2B5EF4-FFF2-40B4-BE49-F238E27FC236}">
                <a16:creationId xmlns:a16="http://schemas.microsoft.com/office/drawing/2014/main" id="{64423CE2-D8FE-4707-815B-9EB283902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5922">
            <a:off x="1263605" y="1139395"/>
            <a:ext cx="396734" cy="3967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C59E69-E420-44FC-8A40-C36AE0A6712A}"/>
              </a:ext>
            </a:extLst>
          </p:cNvPr>
          <p:cNvSpPr txBox="1"/>
          <p:nvPr/>
        </p:nvSpPr>
        <p:spPr>
          <a:xfrm>
            <a:off x="1461973" y="1227618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함수 호출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EA04E-6843-444F-8126-34CFD59B4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95" y="1539555"/>
            <a:ext cx="5933006" cy="37788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4D70A6-85BB-4286-AF0D-76AD28423C8C}"/>
              </a:ext>
            </a:extLst>
          </p:cNvPr>
          <p:cNvGrpSpPr/>
          <p:nvPr/>
        </p:nvGrpSpPr>
        <p:grpSpPr>
          <a:xfrm>
            <a:off x="2924145" y="1036660"/>
            <a:ext cx="1524894" cy="1520584"/>
            <a:chOff x="2591021" y="1012306"/>
            <a:chExt cx="1974076" cy="196849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4F35EF4-8707-4176-AD64-C7F3FC85FFDA}"/>
                </a:ext>
              </a:extLst>
            </p:cNvPr>
            <p:cNvSpPr/>
            <p:nvPr/>
          </p:nvSpPr>
          <p:spPr>
            <a:xfrm>
              <a:off x="2815791" y="1164667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7022D68-BA9F-441E-9FEB-334E7373EB47}"/>
                </a:ext>
              </a:extLst>
            </p:cNvPr>
            <p:cNvSpPr/>
            <p:nvPr/>
          </p:nvSpPr>
          <p:spPr>
            <a:xfrm>
              <a:off x="2815791" y="1098685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6C1DC06-6212-49DC-B28C-CB49D93805D4}"/>
                </a:ext>
              </a:extLst>
            </p:cNvPr>
            <p:cNvSpPr/>
            <p:nvPr/>
          </p:nvSpPr>
          <p:spPr>
            <a:xfrm>
              <a:off x="2703752" y="119420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E663BAA-F213-40CF-A474-B5DC32DE2F79}"/>
                </a:ext>
              </a:extLst>
            </p:cNvPr>
            <p:cNvSpPr/>
            <p:nvPr/>
          </p:nvSpPr>
          <p:spPr>
            <a:xfrm>
              <a:off x="2759468" y="122761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D2F8B07-43DF-4A66-96CE-A11F7B987A41}"/>
                </a:ext>
              </a:extLst>
            </p:cNvPr>
            <p:cNvSpPr/>
            <p:nvPr/>
          </p:nvSpPr>
          <p:spPr>
            <a:xfrm>
              <a:off x="2591021" y="1107829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42B922-7C26-4841-97B6-E9C32207FD7D}"/>
                </a:ext>
              </a:extLst>
            </p:cNvPr>
            <p:cNvSpPr/>
            <p:nvPr/>
          </p:nvSpPr>
          <p:spPr>
            <a:xfrm>
              <a:off x="2752178" y="101230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01904E6-B64D-4379-B1A8-F035E2A8A7E6}"/>
                </a:ext>
              </a:extLst>
            </p:cNvPr>
            <p:cNvSpPr/>
            <p:nvPr/>
          </p:nvSpPr>
          <p:spPr>
            <a:xfrm>
              <a:off x="2646737" y="123149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64C151-58A1-4E9B-949C-3E52D7328438}"/>
              </a:ext>
            </a:extLst>
          </p:cNvPr>
          <p:cNvGrpSpPr/>
          <p:nvPr/>
        </p:nvGrpSpPr>
        <p:grpSpPr>
          <a:xfrm>
            <a:off x="5473076" y="4595149"/>
            <a:ext cx="848560" cy="846160"/>
            <a:chOff x="2591021" y="1012306"/>
            <a:chExt cx="1974076" cy="196849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E47C4C2-02C9-4EE1-9E45-2250D94C6ADE}"/>
                </a:ext>
              </a:extLst>
            </p:cNvPr>
            <p:cNvSpPr/>
            <p:nvPr/>
          </p:nvSpPr>
          <p:spPr>
            <a:xfrm>
              <a:off x="2815791" y="1164667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7C522A-0F70-4D3C-A1D1-CE69814F2561}"/>
                </a:ext>
              </a:extLst>
            </p:cNvPr>
            <p:cNvSpPr/>
            <p:nvPr/>
          </p:nvSpPr>
          <p:spPr>
            <a:xfrm>
              <a:off x="2815791" y="1098685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DAFB28E-0F3E-4B5B-9820-0D9E9FE4DBE1}"/>
                </a:ext>
              </a:extLst>
            </p:cNvPr>
            <p:cNvSpPr/>
            <p:nvPr/>
          </p:nvSpPr>
          <p:spPr>
            <a:xfrm>
              <a:off x="2703752" y="119420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27F03F-4336-43A6-81CD-8A9E4B008659}"/>
                </a:ext>
              </a:extLst>
            </p:cNvPr>
            <p:cNvSpPr/>
            <p:nvPr/>
          </p:nvSpPr>
          <p:spPr>
            <a:xfrm>
              <a:off x="2759468" y="122761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DAE2744-4C65-4A13-BA37-36AA532CB301}"/>
                </a:ext>
              </a:extLst>
            </p:cNvPr>
            <p:cNvSpPr/>
            <p:nvPr/>
          </p:nvSpPr>
          <p:spPr>
            <a:xfrm>
              <a:off x="2591021" y="1107829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37BBF15-05BB-4C8E-B91B-2E5B9ABA2E14}"/>
                </a:ext>
              </a:extLst>
            </p:cNvPr>
            <p:cNvSpPr/>
            <p:nvPr/>
          </p:nvSpPr>
          <p:spPr>
            <a:xfrm>
              <a:off x="2752178" y="101230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80F2A3E-7DF0-4341-A899-ABB9EAC28637}"/>
                </a:ext>
              </a:extLst>
            </p:cNvPr>
            <p:cNvSpPr/>
            <p:nvPr/>
          </p:nvSpPr>
          <p:spPr>
            <a:xfrm>
              <a:off x="2646737" y="123149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그래픽 46" descr="고정">
            <a:extLst>
              <a:ext uri="{FF2B5EF4-FFF2-40B4-BE49-F238E27FC236}">
                <a16:creationId xmlns:a16="http://schemas.microsoft.com/office/drawing/2014/main" id="{F08A1F61-686E-4FA5-8BE9-E887A8AF0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185922">
            <a:off x="411638" y="1766213"/>
            <a:ext cx="396734" cy="39673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2D77BD-BF4A-4B7D-A6AC-F52FC569B270}"/>
              </a:ext>
            </a:extLst>
          </p:cNvPr>
          <p:cNvSpPr txBox="1"/>
          <p:nvPr/>
        </p:nvSpPr>
        <p:spPr>
          <a:xfrm>
            <a:off x="610006" y="1854436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Instance6 </a:t>
            </a:r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호출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9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A8806BF8-49DA-4F4C-86DC-A84F717DA035}"/>
              </a:ext>
            </a:extLst>
          </p:cNvPr>
          <p:cNvGrpSpPr/>
          <p:nvPr/>
        </p:nvGrpSpPr>
        <p:grpSpPr>
          <a:xfrm>
            <a:off x="4091188" y="5591669"/>
            <a:ext cx="4178379" cy="923330"/>
            <a:chOff x="4006810" y="171224"/>
            <a:chExt cx="4178379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F9F6383-2FA0-48A6-8BD8-4BCE62D8F591}"/>
                </a:ext>
              </a:extLst>
            </p:cNvPr>
            <p:cNvSpPr/>
            <p:nvPr/>
          </p:nvSpPr>
          <p:spPr>
            <a:xfrm>
              <a:off x="4016971" y="202306"/>
              <a:ext cx="4021902" cy="85522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9EA123-E4B9-468B-ACD0-2FCB7E3D030A}"/>
                </a:ext>
              </a:extLst>
            </p:cNvPr>
            <p:cNvSpPr/>
            <p:nvPr/>
          </p:nvSpPr>
          <p:spPr>
            <a:xfrm>
              <a:off x="4006811" y="202306"/>
              <a:ext cx="4032062" cy="85522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36A53D-8A0F-403A-A283-F0AE8154D031}"/>
                </a:ext>
              </a:extLst>
            </p:cNvPr>
            <p:cNvSpPr txBox="1"/>
            <p:nvPr/>
          </p:nvSpPr>
          <p:spPr>
            <a:xfrm>
              <a:off x="4006810" y="171224"/>
              <a:ext cx="41783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Completion Time</a:t>
              </a:r>
              <a:r>
                <a:rPr lang="ko-KR" altLang="en-US" sz="54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endParaRPr lang="ko-KR" altLang="en-US" sz="5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D8C73D-0024-42E0-B97E-5EEEDBA8D1FA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6145F-C3BB-4632-B0CD-BAD0CE63F46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F5A64-5826-44B5-9D84-5BB170EF7C6A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09F34-2BD8-4AA7-988C-C6B26372759A}"/>
              </a:ext>
            </a:extLst>
          </p:cNvPr>
          <p:cNvSpPr txBox="1"/>
          <p:nvPr/>
        </p:nvSpPr>
        <p:spPr>
          <a:xfrm>
            <a:off x="4675922" y="916464"/>
            <a:ext cx="284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비교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1A206-4CA4-43CD-A53B-137DA1AB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633537"/>
            <a:ext cx="7524750" cy="359092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C4E418-25B3-4242-A5C9-5E0159471349}"/>
              </a:ext>
            </a:extLst>
          </p:cNvPr>
          <p:cNvGrpSpPr/>
          <p:nvPr/>
        </p:nvGrpSpPr>
        <p:grpSpPr>
          <a:xfrm>
            <a:off x="5185568" y="3965714"/>
            <a:ext cx="1122634" cy="1119460"/>
            <a:chOff x="2591021" y="1012306"/>
            <a:chExt cx="1974076" cy="196849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91D8A4D-C7EE-488E-8FF8-5939840046B1}"/>
                </a:ext>
              </a:extLst>
            </p:cNvPr>
            <p:cNvSpPr/>
            <p:nvPr/>
          </p:nvSpPr>
          <p:spPr>
            <a:xfrm>
              <a:off x="2815791" y="1164667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38F737D-3B82-458A-BACB-744D3CD15994}"/>
                </a:ext>
              </a:extLst>
            </p:cNvPr>
            <p:cNvSpPr/>
            <p:nvPr/>
          </p:nvSpPr>
          <p:spPr>
            <a:xfrm>
              <a:off x="2815791" y="1098685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0D0EE79-614D-4970-8C85-A572E98A7354}"/>
                </a:ext>
              </a:extLst>
            </p:cNvPr>
            <p:cNvSpPr/>
            <p:nvPr/>
          </p:nvSpPr>
          <p:spPr>
            <a:xfrm>
              <a:off x="2703752" y="119420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7A8815-269C-4E6A-832C-4046D9E13D21}"/>
                </a:ext>
              </a:extLst>
            </p:cNvPr>
            <p:cNvSpPr/>
            <p:nvPr/>
          </p:nvSpPr>
          <p:spPr>
            <a:xfrm>
              <a:off x="2759468" y="1227618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8F892C2-4428-4FAB-ADB7-854658E0E4D5}"/>
                </a:ext>
              </a:extLst>
            </p:cNvPr>
            <p:cNvSpPr/>
            <p:nvPr/>
          </p:nvSpPr>
          <p:spPr>
            <a:xfrm>
              <a:off x="2591021" y="1107829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E78798C-D96C-48EE-B1EC-1B86B761D390}"/>
                </a:ext>
              </a:extLst>
            </p:cNvPr>
            <p:cNvSpPr/>
            <p:nvPr/>
          </p:nvSpPr>
          <p:spPr>
            <a:xfrm>
              <a:off x="2752178" y="101230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CCC3B47-E83C-4D20-B208-DC71316AC50C}"/>
                </a:ext>
              </a:extLst>
            </p:cNvPr>
            <p:cNvSpPr/>
            <p:nvPr/>
          </p:nvSpPr>
          <p:spPr>
            <a:xfrm>
              <a:off x="2646737" y="1231496"/>
              <a:ext cx="1749306" cy="1749306"/>
            </a:xfrm>
            <a:prstGeom prst="ellipse">
              <a:avLst/>
            </a:prstGeom>
            <a:noFill/>
            <a:ln w="19050" cmpd="dbl">
              <a:solidFill>
                <a:srgbClr val="EEB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래픽 38" descr="고정">
            <a:extLst>
              <a:ext uri="{FF2B5EF4-FFF2-40B4-BE49-F238E27FC236}">
                <a16:creationId xmlns:a16="http://schemas.microsoft.com/office/drawing/2014/main" id="{9B34FE6D-3316-4F00-8EB5-FC90EDFDA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85922">
            <a:off x="1263605" y="999728"/>
            <a:ext cx="396734" cy="3967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6C91544-1391-4CE9-9415-726386BF17F7}"/>
              </a:ext>
            </a:extLst>
          </p:cNvPr>
          <p:cNvSpPr txBox="1"/>
          <p:nvPr/>
        </p:nvSpPr>
        <p:spPr>
          <a:xfrm>
            <a:off x="1461973" y="1087951"/>
            <a:ext cx="244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기존 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LPT</a:t>
            </a:r>
            <a:r>
              <a:rPr lang="ko-KR" altLang="en-US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와 비교</a:t>
            </a:r>
            <a:r>
              <a:rPr lang="en-US" altLang="ko-KR" sz="3600" dirty="0">
                <a:solidFill>
                  <a:srgbClr val="00223A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3600" dirty="0">
              <a:solidFill>
                <a:srgbClr val="00223A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08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51263" y="824695"/>
            <a:ext cx="11512788" cy="468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C2F7F2-B180-426E-A92E-2176FE277CF0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570D9BB-C85E-49A4-99F8-8501FD68F42B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04802AE-9CEB-4884-BECE-1455674AA64F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30BF98-7E88-4944-95A3-9E738AEED58D}"/>
              </a:ext>
            </a:extLst>
          </p:cNvPr>
          <p:cNvGrpSpPr/>
          <p:nvPr/>
        </p:nvGrpSpPr>
        <p:grpSpPr>
          <a:xfrm>
            <a:off x="4006811" y="358417"/>
            <a:ext cx="4178379" cy="923330"/>
            <a:chOff x="4006810" y="171224"/>
            <a:chExt cx="4178379" cy="92333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DA42B3-F51B-48C3-82A6-114D42BE855E}"/>
                </a:ext>
              </a:extLst>
            </p:cNvPr>
            <p:cNvSpPr/>
            <p:nvPr/>
          </p:nvSpPr>
          <p:spPr>
            <a:xfrm>
              <a:off x="4016971" y="202306"/>
              <a:ext cx="4021902" cy="85522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5618EB-C93C-4C1B-B537-306BC699A6DE}"/>
                </a:ext>
              </a:extLst>
            </p:cNvPr>
            <p:cNvSpPr/>
            <p:nvPr/>
          </p:nvSpPr>
          <p:spPr>
            <a:xfrm>
              <a:off x="4006811" y="202306"/>
              <a:ext cx="4032062" cy="85522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0F3921-ECA2-494A-92BD-31A24C5D72F9}"/>
                </a:ext>
              </a:extLst>
            </p:cNvPr>
            <p:cNvSpPr txBox="1"/>
            <p:nvPr/>
          </p:nvSpPr>
          <p:spPr>
            <a:xfrm>
              <a:off x="4006810" y="171224"/>
              <a:ext cx="41783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Completion Time</a:t>
              </a:r>
              <a:r>
                <a:rPr lang="ko-KR" altLang="en-US" sz="54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 </a:t>
              </a:r>
              <a:endParaRPr lang="ko-KR" altLang="en-US" sz="5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8B32772-E669-41A0-9C62-FF72522AD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61781"/>
              </p:ext>
            </p:extLst>
          </p:nvPr>
        </p:nvGraphicFramePr>
        <p:xfrm>
          <a:off x="478584" y="1490688"/>
          <a:ext cx="11258145" cy="373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715">
                  <a:extLst>
                    <a:ext uri="{9D8B030D-6E8A-4147-A177-3AD203B41FA5}">
                      <a16:colId xmlns:a16="http://schemas.microsoft.com/office/drawing/2014/main" val="3766590378"/>
                    </a:ext>
                  </a:extLst>
                </a:gridCol>
                <a:gridCol w="3752715">
                  <a:extLst>
                    <a:ext uri="{9D8B030D-6E8A-4147-A177-3AD203B41FA5}">
                      <a16:colId xmlns:a16="http://schemas.microsoft.com/office/drawing/2014/main" val="385251608"/>
                    </a:ext>
                  </a:extLst>
                </a:gridCol>
                <a:gridCol w="3752715">
                  <a:extLst>
                    <a:ext uri="{9D8B030D-6E8A-4147-A177-3AD203B41FA5}">
                      <a16:colId xmlns:a16="http://schemas.microsoft.com/office/drawing/2014/main" val="59651056"/>
                    </a:ext>
                  </a:extLst>
                </a:gridCol>
              </a:tblGrid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평균작업시간</a:t>
                      </a:r>
                      <a:r>
                        <a:rPr lang="ko-KR" altLang="en-US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활용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C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C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LPT</a:t>
                      </a:r>
                      <a:r>
                        <a:rPr lang="ko-KR" altLang="en-US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활용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B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90329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35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1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37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97805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19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2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97652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3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159411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129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4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130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079796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149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5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149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499233"/>
                  </a:ext>
                </a:extLst>
              </a:tr>
              <a:tr h="53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173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Instance 6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23A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185</a:t>
                      </a:r>
                      <a:endParaRPr lang="ko-KR" altLang="en-US" dirty="0">
                        <a:solidFill>
                          <a:srgbClr val="00223A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5266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78FAB93-B94B-4716-867D-A561FD21280F}"/>
              </a:ext>
            </a:extLst>
          </p:cNvPr>
          <p:cNvSpPr txBox="1"/>
          <p:nvPr/>
        </p:nvSpPr>
        <p:spPr>
          <a:xfrm>
            <a:off x="4687577" y="1449578"/>
            <a:ext cx="284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비교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11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F92424-AE54-47B3-AD86-5CF91B6B1936}"/>
              </a:ext>
            </a:extLst>
          </p:cNvPr>
          <p:cNvSpPr/>
          <p:nvPr/>
        </p:nvSpPr>
        <p:spPr>
          <a:xfrm>
            <a:off x="0" y="646330"/>
            <a:ext cx="12192000" cy="6211669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D47F7-D2A0-4D4C-A9E6-6D084DD98972}"/>
              </a:ext>
            </a:extLst>
          </p:cNvPr>
          <p:cNvSpPr txBox="1"/>
          <p:nvPr/>
        </p:nvSpPr>
        <p:spPr>
          <a:xfrm>
            <a:off x="2725526" y="2527277"/>
            <a:ext cx="6740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완성 </a:t>
            </a:r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C505F98-D215-4310-AE67-626E6A17DC06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custGeom>
            <a:avLst/>
            <a:gdLst/>
            <a:ahLst/>
            <a:cxnLst/>
            <a:rect l="l" t="t" r="r" b="b"/>
            <a:pathLst>
              <a:path w="12192000" h="646331">
                <a:moveTo>
                  <a:pt x="6646208" y="278587"/>
                </a:moveTo>
                <a:lnTo>
                  <a:pt x="6683699" y="278587"/>
                </a:lnTo>
                <a:lnTo>
                  <a:pt x="6672726" y="347624"/>
                </a:lnTo>
                <a:lnTo>
                  <a:pt x="6634321" y="347624"/>
                </a:lnTo>
                <a:close/>
                <a:moveTo>
                  <a:pt x="5449335" y="211379"/>
                </a:moveTo>
                <a:lnTo>
                  <a:pt x="5468080" y="211379"/>
                </a:lnTo>
                <a:cubicBezTo>
                  <a:pt x="5475700" y="211379"/>
                  <a:pt x="5482025" y="213436"/>
                  <a:pt x="5487054" y="217551"/>
                </a:cubicBezTo>
                <a:cubicBezTo>
                  <a:pt x="5492083" y="221666"/>
                  <a:pt x="5494598" y="229362"/>
                  <a:pt x="5494598" y="240640"/>
                </a:cubicBezTo>
                <a:lnTo>
                  <a:pt x="5494598" y="278587"/>
                </a:lnTo>
                <a:cubicBezTo>
                  <a:pt x="5494598" y="289255"/>
                  <a:pt x="5492083" y="296799"/>
                  <a:pt x="5487054" y="301219"/>
                </a:cubicBezTo>
                <a:cubicBezTo>
                  <a:pt x="5482025" y="305638"/>
                  <a:pt x="5475700" y="307848"/>
                  <a:pt x="5468080" y="307848"/>
                </a:cubicBezTo>
                <a:lnTo>
                  <a:pt x="5449335" y="307848"/>
                </a:lnTo>
                <a:close/>
                <a:moveTo>
                  <a:pt x="5258835" y="211379"/>
                </a:moveTo>
                <a:lnTo>
                  <a:pt x="5277580" y="211379"/>
                </a:lnTo>
                <a:cubicBezTo>
                  <a:pt x="5285200" y="211379"/>
                  <a:pt x="5291525" y="213436"/>
                  <a:pt x="5296554" y="217551"/>
                </a:cubicBezTo>
                <a:cubicBezTo>
                  <a:pt x="5301583" y="221666"/>
                  <a:pt x="5304098" y="229362"/>
                  <a:pt x="5304098" y="240640"/>
                </a:cubicBezTo>
                <a:lnTo>
                  <a:pt x="5304098" y="300076"/>
                </a:lnTo>
                <a:cubicBezTo>
                  <a:pt x="5304098" y="310744"/>
                  <a:pt x="5301583" y="318287"/>
                  <a:pt x="5296554" y="322707"/>
                </a:cubicBezTo>
                <a:cubicBezTo>
                  <a:pt x="5291525" y="327127"/>
                  <a:pt x="5285200" y="329336"/>
                  <a:pt x="5277580" y="329336"/>
                </a:cubicBezTo>
                <a:lnTo>
                  <a:pt x="5258835" y="329336"/>
                </a:lnTo>
                <a:close/>
                <a:moveTo>
                  <a:pt x="5669934" y="201778"/>
                </a:moveTo>
                <a:cubicBezTo>
                  <a:pt x="5678469" y="201778"/>
                  <a:pt x="5685098" y="204292"/>
                  <a:pt x="5689822" y="209321"/>
                </a:cubicBezTo>
                <a:cubicBezTo>
                  <a:pt x="5694546" y="214351"/>
                  <a:pt x="5696909" y="222809"/>
                  <a:pt x="5696909" y="234696"/>
                </a:cubicBezTo>
                <a:lnTo>
                  <a:pt x="5696909" y="407975"/>
                </a:lnTo>
                <a:cubicBezTo>
                  <a:pt x="5696909" y="419862"/>
                  <a:pt x="5694546" y="428320"/>
                  <a:pt x="5689822" y="433349"/>
                </a:cubicBezTo>
                <a:cubicBezTo>
                  <a:pt x="5685098" y="438379"/>
                  <a:pt x="5678469" y="440893"/>
                  <a:pt x="5669934" y="440893"/>
                </a:cubicBezTo>
                <a:cubicBezTo>
                  <a:pt x="5661704" y="440893"/>
                  <a:pt x="5655227" y="438379"/>
                  <a:pt x="5650503" y="433349"/>
                </a:cubicBezTo>
                <a:cubicBezTo>
                  <a:pt x="5645778" y="428320"/>
                  <a:pt x="5643417" y="419862"/>
                  <a:pt x="5643417" y="407975"/>
                </a:cubicBezTo>
                <a:lnTo>
                  <a:pt x="5643417" y="234696"/>
                </a:lnTo>
                <a:cubicBezTo>
                  <a:pt x="5643417" y="222809"/>
                  <a:pt x="5645778" y="214351"/>
                  <a:pt x="5650503" y="209321"/>
                </a:cubicBezTo>
                <a:cubicBezTo>
                  <a:pt x="5655227" y="204292"/>
                  <a:pt x="5661704" y="201778"/>
                  <a:pt x="5669934" y="201778"/>
                </a:cubicBezTo>
                <a:close/>
                <a:moveTo>
                  <a:pt x="6612833" y="162916"/>
                </a:moveTo>
                <a:lnTo>
                  <a:pt x="6601403" y="227381"/>
                </a:lnTo>
                <a:lnTo>
                  <a:pt x="6569399" y="227381"/>
                </a:lnTo>
                <a:lnTo>
                  <a:pt x="6560255" y="278587"/>
                </a:lnTo>
                <a:lnTo>
                  <a:pt x="6592716" y="278587"/>
                </a:lnTo>
                <a:lnTo>
                  <a:pt x="6580371" y="347624"/>
                </a:lnTo>
                <a:lnTo>
                  <a:pt x="6548825" y="347624"/>
                </a:lnTo>
                <a:lnTo>
                  <a:pt x="6539223" y="399288"/>
                </a:lnTo>
                <a:lnTo>
                  <a:pt x="6571685" y="399288"/>
                </a:lnTo>
                <a:lnTo>
                  <a:pt x="6559340" y="470154"/>
                </a:lnTo>
                <a:lnTo>
                  <a:pt x="6613290" y="470154"/>
                </a:lnTo>
                <a:lnTo>
                  <a:pt x="6625634" y="399288"/>
                </a:lnTo>
                <a:lnTo>
                  <a:pt x="6664039" y="399288"/>
                </a:lnTo>
                <a:lnTo>
                  <a:pt x="6652609" y="470154"/>
                </a:lnTo>
                <a:lnTo>
                  <a:pt x="6706101" y="470154"/>
                </a:lnTo>
                <a:lnTo>
                  <a:pt x="6717531" y="399288"/>
                </a:lnTo>
                <a:lnTo>
                  <a:pt x="6755936" y="399288"/>
                </a:lnTo>
                <a:lnTo>
                  <a:pt x="6764166" y="347624"/>
                </a:lnTo>
                <a:lnTo>
                  <a:pt x="6726218" y="347624"/>
                </a:lnTo>
                <a:lnTo>
                  <a:pt x="6737648" y="278587"/>
                </a:lnTo>
                <a:lnTo>
                  <a:pt x="6771938" y="278587"/>
                </a:lnTo>
                <a:lnTo>
                  <a:pt x="6781539" y="227381"/>
                </a:lnTo>
                <a:lnTo>
                  <a:pt x="6745878" y="227381"/>
                </a:lnTo>
                <a:lnTo>
                  <a:pt x="6756851" y="162916"/>
                </a:lnTo>
                <a:lnTo>
                  <a:pt x="6702901" y="162916"/>
                </a:lnTo>
                <a:lnTo>
                  <a:pt x="6692385" y="227381"/>
                </a:lnTo>
                <a:lnTo>
                  <a:pt x="6655352" y="227381"/>
                </a:lnTo>
                <a:lnTo>
                  <a:pt x="6666325" y="162916"/>
                </a:lnTo>
                <a:close/>
                <a:moveTo>
                  <a:pt x="6253016" y="161544"/>
                </a:moveTo>
                <a:lnTo>
                  <a:pt x="6253016" y="209093"/>
                </a:lnTo>
                <a:lnTo>
                  <a:pt x="6307880" y="209093"/>
                </a:lnTo>
                <a:lnTo>
                  <a:pt x="6307880" y="483870"/>
                </a:lnTo>
                <a:lnTo>
                  <a:pt x="6360001" y="483870"/>
                </a:lnTo>
                <a:lnTo>
                  <a:pt x="6360001" y="209093"/>
                </a:lnTo>
                <a:lnTo>
                  <a:pt x="6414865" y="209093"/>
                </a:lnTo>
                <a:lnTo>
                  <a:pt x="6414865" y="161544"/>
                </a:lnTo>
                <a:close/>
                <a:moveTo>
                  <a:pt x="6162491" y="161544"/>
                </a:moveTo>
                <a:cubicBezTo>
                  <a:pt x="6137497" y="161544"/>
                  <a:pt x="6118371" y="168250"/>
                  <a:pt x="6105112" y="181661"/>
                </a:cubicBezTo>
                <a:cubicBezTo>
                  <a:pt x="6091854" y="195072"/>
                  <a:pt x="6085224" y="215341"/>
                  <a:pt x="6085224" y="242468"/>
                </a:cubicBezTo>
                <a:lnTo>
                  <a:pt x="6085224" y="402946"/>
                </a:lnTo>
                <a:cubicBezTo>
                  <a:pt x="6085224" y="429768"/>
                  <a:pt x="6091854" y="449961"/>
                  <a:pt x="6105112" y="463525"/>
                </a:cubicBezTo>
                <a:cubicBezTo>
                  <a:pt x="6118371" y="477088"/>
                  <a:pt x="6137497" y="483870"/>
                  <a:pt x="6162491" y="483870"/>
                </a:cubicBezTo>
                <a:lnTo>
                  <a:pt x="6219641" y="483870"/>
                </a:lnTo>
                <a:lnTo>
                  <a:pt x="6219641" y="433578"/>
                </a:lnTo>
                <a:lnTo>
                  <a:pt x="6168434" y="433578"/>
                </a:lnTo>
                <a:cubicBezTo>
                  <a:pt x="6157766" y="433578"/>
                  <a:pt x="6150375" y="430911"/>
                  <a:pt x="6146260" y="425577"/>
                </a:cubicBezTo>
                <a:cubicBezTo>
                  <a:pt x="6142145" y="420243"/>
                  <a:pt x="6140088" y="411937"/>
                  <a:pt x="6140088" y="400660"/>
                </a:cubicBezTo>
                <a:lnTo>
                  <a:pt x="6140088" y="244297"/>
                </a:lnTo>
                <a:cubicBezTo>
                  <a:pt x="6140088" y="233324"/>
                  <a:pt x="6142450" y="225095"/>
                  <a:pt x="6147174" y="219608"/>
                </a:cubicBezTo>
                <a:cubicBezTo>
                  <a:pt x="6151899" y="214122"/>
                  <a:pt x="6158223" y="211379"/>
                  <a:pt x="6166148" y="211379"/>
                </a:cubicBezTo>
                <a:lnTo>
                  <a:pt x="6216440" y="211379"/>
                </a:lnTo>
                <a:lnTo>
                  <a:pt x="6216440" y="161544"/>
                </a:lnTo>
                <a:close/>
                <a:moveTo>
                  <a:pt x="5918803" y="161544"/>
                </a:moveTo>
                <a:lnTo>
                  <a:pt x="5918803" y="406603"/>
                </a:lnTo>
                <a:cubicBezTo>
                  <a:pt x="5918803" y="434645"/>
                  <a:pt x="5924213" y="454533"/>
                  <a:pt x="5935034" y="466268"/>
                </a:cubicBezTo>
                <a:cubicBezTo>
                  <a:pt x="5945854" y="478003"/>
                  <a:pt x="5963761" y="483870"/>
                  <a:pt x="5988755" y="483870"/>
                </a:cubicBezTo>
                <a:lnTo>
                  <a:pt x="6059621" y="483870"/>
                </a:lnTo>
                <a:lnTo>
                  <a:pt x="6059621" y="434035"/>
                </a:lnTo>
                <a:lnTo>
                  <a:pt x="6001099" y="434035"/>
                </a:lnTo>
                <a:cubicBezTo>
                  <a:pt x="5990431" y="434035"/>
                  <a:pt x="5983192" y="432054"/>
                  <a:pt x="5979382" y="428092"/>
                </a:cubicBezTo>
                <a:cubicBezTo>
                  <a:pt x="5975572" y="424129"/>
                  <a:pt x="5973667" y="416509"/>
                  <a:pt x="5973667" y="405232"/>
                </a:cubicBezTo>
                <a:lnTo>
                  <a:pt x="5973667" y="342595"/>
                </a:lnTo>
                <a:lnTo>
                  <a:pt x="6047733" y="342595"/>
                </a:lnTo>
                <a:lnTo>
                  <a:pt x="6047733" y="292760"/>
                </a:lnTo>
                <a:lnTo>
                  <a:pt x="5973667" y="292760"/>
                </a:lnTo>
                <a:lnTo>
                  <a:pt x="5973667" y="211379"/>
                </a:lnTo>
                <a:lnTo>
                  <a:pt x="6057335" y="211379"/>
                </a:lnTo>
                <a:lnTo>
                  <a:pt x="6057335" y="161544"/>
                </a:lnTo>
                <a:close/>
                <a:moveTo>
                  <a:pt x="5823858" y="161544"/>
                </a:moveTo>
                <a:lnTo>
                  <a:pt x="5823858" y="403860"/>
                </a:lnTo>
                <a:cubicBezTo>
                  <a:pt x="5823858" y="416052"/>
                  <a:pt x="5820886" y="424282"/>
                  <a:pt x="5814942" y="428549"/>
                </a:cubicBezTo>
                <a:cubicBezTo>
                  <a:pt x="5808999" y="432816"/>
                  <a:pt x="5802065" y="435102"/>
                  <a:pt x="5794140" y="435407"/>
                </a:cubicBezTo>
                <a:cubicBezTo>
                  <a:pt x="5790787" y="435712"/>
                  <a:pt x="5787206" y="435788"/>
                  <a:pt x="5783396" y="435635"/>
                </a:cubicBezTo>
                <a:cubicBezTo>
                  <a:pt x="5779586" y="435483"/>
                  <a:pt x="5776461" y="435254"/>
                  <a:pt x="5774023" y="434950"/>
                </a:cubicBezTo>
                <a:lnTo>
                  <a:pt x="5774023" y="484784"/>
                </a:lnTo>
                <a:cubicBezTo>
                  <a:pt x="5777986" y="485394"/>
                  <a:pt x="5782329" y="485775"/>
                  <a:pt x="5787053" y="485927"/>
                </a:cubicBezTo>
                <a:cubicBezTo>
                  <a:pt x="5791778" y="486080"/>
                  <a:pt x="5796578" y="486004"/>
                  <a:pt x="5801455" y="485699"/>
                </a:cubicBezTo>
                <a:cubicBezTo>
                  <a:pt x="5810904" y="485394"/>
                  <a:pt x="5820276" y="484022"/>
                  <a:pt x="5829573" y="481584"/>
                </a:cubicBezTo>
                <a:cubicBezTo>
                  <a:pt x="5838870" y="479146"/>
                  <a:pt x="5847176" y="475107"/>
                  <a:pt x="5854490" y="469468"/>
                </a:cubicBezTo>
                <a:cubicBezTo>
                  <a:pt x="5861805" y="463829"/>
                  <a:pt x="5867673" y="455981"/>
                  <a:pt x="5872092" y="445922"/>
                </a:cubicBezTo>
                <a:cubicBezTo>
                  <a:pt x="5876512" y="435864"/>
                  <a:pt x="5878722" y="422758"/>
                  <a:pt x="5878722" y="406603"/>
                </a:cubicBezTo>
                <a:lnTo>
                  <a:pt x="5878722" y="161544"/>
                </a:lnTo>
                <a:close/>
                <a:moveTo>
                  <a:pt x="5394471" y="161544"/>
                </a:moveTo>
                <a:lnTo>
                  <a:pt x="5394471" y="483870"/>
                </a:lnTo>
                <a:lnTo>
                  <a:pt x="5449335" y="483870"/>
                </a:lnTo>
                <a:lnTo>
                  <a:pt x="5449335" y="357683"/>
                </a:lnTo>
                <a:lnTo>
                  <a:pt x="5465794" y="357683"/>
                </a:lnTo>
                <a:cubicBezTo>
                  <a:pt x="5474938" y="357683"/>
                  <a:pt x="5481796" y="359969"/>
                  <a:pt x="5486368" y="364541"/>
                </a:cubicBezTo>
                <a:cubicBezTo>
                  <a:pt x="5490940" y="369113"/>
                  <a:pt x="5493226" y="376885"/>
                  <a:pt x="5493226" y="387858"/>
                </a:cubicBezTo>
                <a:lnTo>
                  <a:pt x="5493226" y="483870"/>
                </a:lnTo>
                <a:lnTo>
                  <a:pt x="5548090" y="483870"/>
                </a:lnTo>
                <a:lnTo>
                  <a:pt x="5548090" y="391058"/>
                </a:lnTo>
                <a:cubicBezTo>
                  <a:pt x="5548090" y="377342"/>
                  <a:pt x="5546337" y="366522"/>
                  <a:pt x="5542832" y="358597"/>
                </a:cubicBezTo>
                <a:cubicBezTo>
                  <a:pt x="5539327" y="350672"/>
                  <a:pt x="5533460" y="344576"/>
                  <a:pt x="5525230" y="340309"/>
                </a:cubicBezTo>
                <a:cubicBezTo>
                  <a:pt x="5541384" y="326593"/>
                  <a:pt x="5549462" y="305867"/>
                  <a:pt x="5549462" y="278130"/>
                </a:cubicBezTo>
                <a:lnTo>
                  <a:pt x="5549462" y="241097"/>
                </a:lnTo>
                <a:cubicBezTo>
                  <a:pt x="5549462" y="215189"/>
                  <a:pt x="5542451" y="195453"/>
                  <a:pt x="5528430" y="181889"/>
                </a:cubicBezTo>
                <a:cubicBezTo>
                  <a:pt x="5514410" y="168326"/>
                  <a:pt x="5494750" y="161544"/>
                  <a:pt x="5469452" y="161544"/>
                </a:cubicBezTo>
                <a:close/>
                <a:moveTo>
                  <a:pt x="5203971" y="161544"/>
                </a:moveTo>
                <a:lnTo>
                  <a:pt x="5203971" y="483870"/>
                </a:lnTo>
                <a:lnTo>
                  <a:pt x="5258835" y="483870"/>
                </a:lnTo>
                <a:lnTo>
                  <a:pt x="5258835" y="379171"/>
                </a:lnTo>
                <a:lnTo>
                  <a:pt x="5278952" y="379171"/>
                </a:lnTo>
                <a:cubicBezTo>
                  <a:pt x="5304250" y="379171"/>
                  <a:pt x="5323910" y="372389"/>
                  <a:pt x="5337930" y="358826"/>
                </a:cubicBezTo>
                <a:cubicBezTo>
                  <a:pt x="5351951" y="345262"/>
                  <a:pt x="5358962" y="325526"/>
                  <a:pt x="5358962" y="299618"/>
                </a:cubicBezTo>
                <a:lnTo>
                  <a:pt x="5358962" y="241097"/>
                </a:lnTo>
                <a:cubicBezTo>
                  <a:pt x="5358962" y="215189"/>
                  <a:pt x="5351951" y="195453"/>
                  <a:pt x="5337930" y="181889"/>
                </a:cubicBezTo>
                <a:cubicBezTo>
                  <a:pt x="5323910" y="168326"/>
                  <a:pt x="5304250" y="161544"/>
                  <a:pt x="5278952" y="161544"/>
                </a:cubicBezTo>
                <a:close/>
                <a:moveTo>
                  <a:pt x="5669934" y="154686"/>
                </a:moveTo>
                <a:cubicBezTo>
                  <a:pt x="5644940" y="154686"/>
                  <a:pt x="5625128" y="161696"/>
                  <a:pt x="5610498" y="175717"/>
                </a:cubicBezTo>
                <a:cubicBezTo>
                  <a:pt x="5595867" y="189738"/>
                  <a:pt x="5588552" y="209702"/>
                  <a:pt x="5588552" y="235610"/>
                </a:cubicBezTo>
                <a:lnTo>
                  <a:pt x="5588552" y="409804"/>
                </a:lnTo>
                <a:cubicBezTo>
                  <a:pt x="5588552" y="435712"/>
                  <a:pt x="5595867" y="455676"/>
                  <a:pt x="5610498" y="469697"/>
                </a:cubicBezTo>
                <a:cubicBezTo>
                  <a:pt x="5625128" y="483718"/>
                  <a:pt x="5644940" y="490728"/>
                  <a:pt x="5669934" y="490728"/>
                </a:cubicBezTo>
                <a:cubicBezTo>
                  <a:pt x="5694927" y="490728"/>
                  <a:pt x="5714816" y="483718"/>
                  <a:pt x="5729598" y="469697"/>
                </a:cubicBezTo>
                <a:cubicBezTo>
                  <a:pt x="5744381" y="455676"/>
                  <a:pt x="5751773" y="435712"/>
                  <a:pt x="5751773" y="409804"/>
                </a:cubicBezTo>
                <a:lnTo>
                  <a:pt x="5751773" y="235610"/>
                </a:lnTo>
                <a:cubicBezTo>
                  <a:pt x="5751773" y="209702"/>
                  <a:pt x="5744381" y="189738"/>
                  <a:pt x="5729598" y="175717"/>
                </a:cubicBezTo>
                <a:cubicBezTo>
                  <a:pt x="5714816" y="161696"/>
                  <a:pt x="5694927" y="154686"/>
                  <a:pt x="5669934" y="154686"/>
                </a:cubicBezTo>
                <a:close/>
                <a:moveTo>
                  <a:pt x="6899192" y="147828"/>
                </a:moveTo>
                <a:lnTo>
                  <a:pt x="6821468" y="214122"/>
                </a:lnTo>
                <a:lnTo>
                  <a:pt x="6849815" y="247955"/>
                </a:lnTo>
                <a:lnTo>
                  <a:pt x="6889134" y="217322"/>
                </a:lnTo>
                <a:lnTo>
                  <a:pt x="6889134" y="483870"/>
                </a:lnTo>
                <a:lnTo>
                  <a:pt x="6942169" y="483870"/>
                </a:lnTo>
                <a:lnTo>
                  <a:pt x="694216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1"/>
                </a:lnTo>
                <a:lnTo>
                  <a:pt x="0" y="646331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ABD38-2504-49AB-B09B-CE57153E0D02}"/>
              </a:ext>
            </a:extLst>
          </p:cNvPr>
          <p:cNvSpPr txBox="1"/>
          <p:nvPr/>
        </p:nvSpPr>
        <p:spPr>
          <a:xfrm>
            <a:off x="2725526" y="2527277"/>
            <a:ext cx="67409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완성 </a:t>
            </a:r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6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2D59D8E-916D-4FFE-8EC5-A08C01CAC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6E50482-E982-47CA-BCAD-09B2D983F211}"/>
              </a:ext>
            </a:extLst>
          </p:cNvPr>
          <p:cNvSpPr/>
          <p:nvPr/>
        </p:nvSpPr>
        <p:spPr>
          <a:xfrm>
            <a:off x="0" y="1407086"/>
            <a:ext cx="12192000" cy="646331"/>
          </a:xfrm>
          <a:custGeom>
            <a:avLst/>
            <a:gdLst/>
            <a:ahLst/>
            <a:cxnLst/>
            <a:rect l="l" t="t" r="r" b="b"/>
            <a:pathLst>
              <a:path w="12192000" h="646331">
                <a:moveTo>
                  <a:pt x="6646208" y="278587"/>
                </a:moveTo>
                <a:lnTo>
                  <a:pt x="6683699" y="278587"/>
                </a:lnTo>
                <a:lnTo>
                  <a:pt x="6672726" y="347624"/>
                </a:lnTo>
                <a:lnTo>
                  <a:pt x="6634321" y="347624"/>
                </a:lnTo>
                <a:close/>
                <a:moveTo>
                  <a:pt x="5449335" y="211379"/>
                </a:moveTo>
                <a:lnTo>
                  <a:pt x="5468080" y="211379"/>
                </a:lnTo>
                <a:cubicBezTo>
                  <a:pt x="5475700" y="211379"/>
                  <a:pt x="5482025" y="213436"/>
                  <a:pt x="5487054" y="217551"/>
                </a:cubicBezTo>
                <a:cubicBezTo>
                  <a:pt x="5492083" y="221666"/>
                  <a:pt x="5494598" y="229362"/>
                  <a:pt x="5494598" y="240640"/>
                </a:cubicBezTo>
                <a:lnTo>
                  <a:pt x="5494598" y="278587"/>
                </a:lnTo>
                <a:cubicBezTo>
                  <a:pt x="5494598" y="289255"/>
                  <a:pt x="5492083" y="296799"/>
                  <a:pt x="5487054" y="301219"/>
                </a:cubicBezTo>
                <a:cubicBezTo>
                  <a:pt x="5482025" y="305638"/>
                  <a:pt x="5475700" y="307848"/>
                  <a:pt x="5468080" y="307848"/>
                </a:cubicBezTo>
                <a:lnTo>
                  <a:pt x="5449335" y="307848"/>
                </a:lnTo>
                <a:close/>
                <a:moveTo>
                  <a:pt x="5258835" y="211379"/>
                </a:moveTo>
                <a:lnTo>
                  <a:pt x="5277580" y="211379"/>
                </a:lnTo>
                <a:cubicBezTo>
                  <a:pt x="5285200" y="211379"/>
                  <a:pt x="5291525" y="213436"/>
                  <a:pt x="5296554" y="217551"/>
                </a:cubicBezTo>
                <a:cubicBezTo>
                  <a:pt x="5301583" y="221666"/>
                  <a:pt x="5304098" y="229362"/>
                  <a:pt x="5304098" y="240640"/>
                </a:cubicBezTo>
                <a:lnTo>
                  <a:pt x="5304098" y="300076"/>
                </a:lnTo>
                <a:cubicBezTo>
                  <a:pt x="5304098" y="310744"/>
                  <a:pt x="5301583" y="318287"/>
                  <a:pt x="5296554" y="322707"/>
                </a:cubicBezTo>
                <a:cubicBezTo>
                  <a:pt x="5291525" y="327127"/>
                  <a:pt x="5285200" y="329336"/>
                  <a:pt x="5277580" y="329336"/>
                </a:cubicBezTo>
                <a:lnTo>
                  <a:pt x="5258835" y="329336"/>
                </a:lnTo>
                <a:close/>
                <a:moveTo>
                  <a:pt x="5669934" y="201778"/>
                </a:moveTo>
                <a:cubicBezTo>
                  <a:pt x="5678469" y="201778"/>
                  <a:pt x="5685098" y="204292"/>
                  <a:pt x="5689822" y="209321"/>
                </a:cubicBezTo>
                <a:cubicBezTo>
                  <a:pt x="5694546" y="214351"/>
                  <a:pt x="5696909" y="222809"/>
                  <a:pt x="5696909" y="234696"/>
                </a:cubicBezTo>
                <a:lnTo>
                  <a:pt x="5696909" y="407975"/>
                </a:lnTo>
                <a:cubicBezTo>
                  <a:pt x="5696909" y="419862"/>
                  <a:pt x="5694546" y="428320"/>
                  <a:pt x="5689822" y="433349"/>
                </a:cubicBezTo>
                <a:cubicBezTo>
                  <a:pt x="5685098" y="438379"/>
                  <a:pt x="5678469" y="440893"/>
                  <a:pt x="5669934" y="440893"/>
                </a:cubicBezTo>
                <a:cubicBezTo>
                  <a:pt x="5661704" y="440893"/>
                  <a:pt x="5655227" y="438379"/>
                  <a:pt x="5650503" y="433349"/>
                </a:cubicBezTo>
                <a:cubicBezTo>
                  <a:pt x="5645778" y="428320"/>
                  <a:pt x="5643417" y="419862"/>
                  <a:pt x="5643417" y="407975"/>
                </a:cubicBezTo>
                <a:lnTo>
                  <a:pt x="5643417" y="234696"/>
                </a:lnTo>
                <a:cubicBezTo>
                  <a:pt x="5643417" y="222809"/>
                  <a:pt x="5645778" y="214351"/>
                  <a:pt x="5650503" y="209321"/>
                </a:cubicBezTo>
                <a:cubicBezTo>
                  <a:pt x="5655227" y="204292"/>
                  <a:pt x="5661704" y="201778"/>
                  <a:pt x="5669934" y="201778"/>
                </a:cubicBezTo>
                <a:close/>
                <a:moveTo>
                  <a:pt x="6612833" y="162916"/>
                </a:moveTo>
                <a:lnTo>
                  <a:pt x="6601403" y="227381"/>
                </a:lnTo>
                <a:lnTo>
                  <a:pt x="6569399" y="227381"/>
                </a:lnTo>
                <a:lnTo>
                  <a:pt x="6560255" y="278587"/>
                </a:lnTo>
                <a:lnTo>
                  <a:pt x="6592716" y="278587"/>
                </a:lnTo>
                <a:lnTo>
                  <a:pt x="6580371" y="347624"/>
                </a:lnTo>
                <a:lnTo>
                  <a:pt x="6548825" y="347624"/>
                </a:lnTo>
                <a:lnTo>
                  <a:pt x="6539223" y="399288"/>
                </a:lnTo>
                <a:lnTo>
                  <a:pt x="6571685" y="399288"/>
                </a:lnTo>
                <a:lnTo>
                  <a:pt x="6559340" y="470154"/>
                </a:lnTo>
                <a:lnTo>
                  <a:pt x="6613290" y="470154"/>
                </a:lnTo>
                <a:lnTo>
                  <a:pt x="6625634" y="399288"/>
                </a:lnTo>
                <a:lnTo>
                  <a:pt x="6664039" y="399288"/>
                </a:lnTo>
                <a:lnTo>
                  <a:pt x="6652609" y="470154"/>
                </a:lnTo>
                <a:lnTo>
                  <a:pt x="6706101" y="470154"/>
                </a:lnTo>
                <a:lnTo>
                  <a:pt x="6717531" y="399288"/>
                </a:lnTo>
                <a:lnTo>
                  <a:pt x="6755936" y="399288"/>
                </a:lnTo>
                <a:lnTo>
                  <a:pt x="6764166" y="347624"/>
                </a:lnTo>
                <a:lnTo>
                  <a:pt x="6726218" y="347624"/>
                </a:lnTo>
                <a:lnTo>
                  <a:pt x="6737648" y="278587"/>
                </a:lnTo>
                <a:lnTo>
                  <a:pt x="6771938" y="278587"/>
                </a:lnTo>
                <a:lnTo>
                  <a:pt x="6781539" y="227381"/>
                </a:lnTo>
                <a:lnTo>
                  <a:pt x="6745878" y="227381"/>
                </a:lnTo>
                <a:lnTo>
                  <a:pt x="6756851" y="162916"/>
                </a:lnTo>
                <a:lnTo>
                  <a:pt x="6702901" y="162916"/>
                </a:lnTo>
                <a:lnTo>
                  <a:pt x="6692385" y="227381"/>
                </a:lnTo>
                <a:lnTo>
                  <a:pt x="6655352" y="227381"/>
                </a:lnTo>
                <a:lnTo>
                  <a:pt x="6666325" y="162916"/>
                </a:lnTo>
                <a:close/>
                <a:moveTo>
                  <a:pt x="6253016" y="161544"/>
                </a:moveTo>
                <a:lnTo>
                  <a:pt x="6253016" y="209093"/>
                </a:lnTo>
                <a:lnTo>
                  <a:pt x="6307880" y="209093"/>
                </a:lnTo>
                <a:lnTo>
                  <a:pt x="6307880" y="483870"/>
                </a:lnTo>
                <a:lnTo>
                  <a:pt x="6360001" y="483870"/>
                </a:lnTo>
                <a:lnTo>
                  <a:pt x="6360001" y="209093"/>
                </a:lnTo>
                <a:lnTo>
                  <a:pt x="6414865" y="209093"/>
                </a:lnTo>
                <a:lnTo>
                  <a:pt x="6414865" y="161544"/>
                </a:lnTo>
                <a:close/>
                <a:moveTo>
                  <a:pt x="6162491" y="161544"/>
                </a:moveTo>
                <a:cubicBezTo>
                  <a:pt x="6137497" y="161544"/>
                  <a:pt x="6118371" y="168250"/>
                  <a:pt x="6105112" y="181661"/>
                </a:cubicBezTo>
                <a:cubicBezTo>
                  <a:pt x="6091854" y="195072"/>
                  <a:pt x="6085224" y="215341"/>
                  <a:pt x="6085224" y="242468"/>
                </a:cubicBezTo>
                <a:lnTo>
                  <a:pt x="6085224" y="402946"/>
                </a:lnTo>
                <a:cubicBezTo>
                  <a:pt x="6085224" y="429768"/>
                  <a:pt x="6091854" y="449961"/>
                  <a:pt x="6105112" y="463525"/>
                </a:cubicBezTo>
                <a:cubicBezTo>
                  <a:pt x="6118371" y="477088"/>
                  <a:pt x="6137497" y="483870"/>
                  <a:pt x="6162491" y="483870"/>
                </a:cubicBezTo>
                <a:lnTo>
                  <a:pt x="6219641" y="483870"/>
                </a:lnTo>
                <a:lnTo>
                  <a:pt x="6219641" y="433578"/>
                </a:lnTo>
                <a:lnTo>
                  <a:pt x="6168434" y="433578"/>
                </a:lnTo>
                <a:cubicBezTo>
                  <a:pt x="6157766" y="433578"/>
                  <a:pt x="6150375" y="430911"/>
                  <a:pt x="6146260" y="425577"/>
                </a:cubicBezTo>
                <a:cubicBezTo>
                  <a:pt x="6142145" y="420243"/>
                  <a:pt x="6140088" y="411937"/>
                  <a:pt x="6140088" y="400660"/>
                </a:cubicBezTo>
                <a:lnTo>
                  <a:pt x="6140088" y="244297"/>
                </a:lnTo>
                <a:cubicBezTo>
                  <a:pt x="6140088" y="233324"/>
                  <a:pt x="6142450" y="225095"/>
                  <a:pt x="6147174" y="219608"/>
                </a:cubicBezTo>
                <a:cubicBezTo>
                  <a:pt x="6151899" y="214122"/>
                  <a:pt x="6158223" y="211379"/>
                  <a:pt x="6166148" y="211379"/>
                </a:cubicBezTo>
                <a:lnTo>
                  <a:pt x="6216440" y="211379"/>
                </a:lnTo>
                <a:lnTo>
                  <a:pt x="6216440" y="161544"/>
                </a:lnTo>
                <a:close/>
                <a:moveTo>
                  <a:pt x="5918803" y="161544"/>
                </a:moveTo>
                <a:lnTo>
                  <a:pt x="5918803" y="406603"/>
                </a:lnTo>
                <a:cubicBezTo>
                  <a:pt x="5918803" y="434645"/>
                  <a:pt x="5924213" y="454533"/>
                  <a:pt x="5935034" y="466268"/>
                </a:cubicBezTo>
                <a:cubicBezTo>
                  <a:pt x="5945854" y="478003"/>
                  <a:pt x="5963761" y="483870"/>
                  <a:pt x="5988755" y="483870"/>
                </a:cubicBezTo>
                <a:lnTo>
                  <a:pt x="6059621" y="483870"/>
                </a:lnTo>
                <a:lnTo>
                  <a:pt x="6059621" y="434035"/>
                </a:lnTo>
                <a:lnTo>
                  <a:pt x="6001099" y="434035"/>
                </a:lnTo>
                <a:cubicBezTo>
                  <a:pt x="5990431" y="434035"/>
                  <a:pt x="5983192" y="432054"/>
                  <a:pt x="5979382" y="428092"/>
                </a:cubicBezTo>
                <a:cubicBezTo>
                  <a:pt x="5975572" y="424129"/>
                  <a:pt x="5973667" y="416509"/>
                  <a:pt x="5973667" y="405232"/>
                </a:cubicBezTo>
                <a:lnTo>
                  <a:pt x="5973667" y="342595"/>
                </a:lnTo>
                <a:lnTo>
                  <a:pt x="6047733" y="342595"/>
                </a:lnTo>
                <a:lnTo>
                  <a:pt x="6047733" y="292760"/>
                </a:lnTo>
                <a:lnTo>
                  <a:pt x="5973667" y="292760"/>
                </a:lnTo>
                <a:lnTo>
                  <a:pt x="5973667" y="211379"/>
                </a:lnTo>
                <a:lnTo>
                  <a:pt x="6057335" y="211379"/>
                </a:lnTo>
                <a:lnTo>
                  <a:pt x="6057335" y="161544"/>
                </a:lnTo>
                <a:close/>
                <a:moveTo>
                  <a:pt x="5823858" y="161544"/>
                </a:moveTo>
                <a:lnTo>
                  <a:pt x="5823858" y="403860"/>
                </a:lnTo>
                <a:cubicBezTo>
                  <a:pt x="5823858" y="416052"/>
                  <a:pt x="5820886" y="424282"/>
                  <a:pt x="5814942" y="428549"/>
                </a:cubicBezTo>
                <a:cubicBezTo>
                  <a:pt x="5808999" y="432816"/>
                  <a:pt x="5802065" y="435102"/>
                  <a:pt x="5794140" y="435407"/>
                </a:cubicBezTo>
                <a:cubicBezTo>
                  <a:pt x="5790787" y="435712"/>
                  <a:pt x="5787206" y="435788"/>
                  <a:pt x="5783396" y="435635"/>
                </a:cubicBezTo>
                <a:cubicBezTo>
                  <a:pt x="5779586" y="435483"/>
                  <a:pt x="5776461" y="435254"/>
                  <a:pt x="5774023" y="434950"/>
                </a:cubicBezTo>
                <a:lnTo>
                  <a:pt x="5774023" y="484784"/>
                </a:lnTo>
                <a:cubicBezTo>
                  <a:pt x="5777986" y="485394"/>
                  <a:pt x="5782329" y="485775"/>
                  <a:pt x="5787053" y="485927"/>
                </a:cubicBezTo>
                <a:cubicBezTo>
                  <a:pt x="5791778" y="486080"/>
                  <a:pt x="5796578" y="486004"/>
                  <a:pt x="5801455" y="485699"/>
                </a:cubicBezTo>
                <a:cubicBezTo>
                  <a:pt x="5810904" y="485394"/>
                  <a:pt x="5820276" y="484022"/>
                  <a:pt x="5829573" y="481584"/>
                </a:cubicBezTo>
                <a:cubicBezTo>
                  <a:pt x="5838870" y="479146"/>
                  <a:pt x="5847176" y="475107"/>
                  <a:pt x="5854490" y="469468"/>
                </a:cubicBezTo>
                <a:cubicBezTo>
                  <a:pt x="5861805" y="463829"/>
                  <a:pt x="5867673" y="455981"/>
                  <a:pt x="5872092" y="445922"/>
                </a:cubicBezTo>
                <a:cubicBezTo>
                  <a:pt x="5876512" y="435864"/>
                  <a:pt x="5878722" y="422758"/>
                  <a:pt x="5878722" y="406603"/>
                </a:cubicBezTo>
                <a:lnTo>
                  <a:pt x="5878722" y="161544"/>
                </a:lnTo>
                <a:close/>
                <a:moveTo>
                  <a:pt x="5394471" y="161544"/>
                </a:moveTo>
                <a:lnTo>
                  <a:pt x="5394471" y="483870"/>
                </a:lnTo>
                <a:lnTo>
                  <a:pt x="5449335" y="483870"/>
                </a:lnTo>
                <a:lnTo>
                  <a:pt x="5449335" y="357683"/>
                </a:lnTo>
                <a:lnTo>
                  <a:pt x="5465794" y="357683"/>
                </a:lnTo>
                <a:cubicBezTo>
                  <a:pt x="5474938" y="357683"/>
                  <a:pt x="5481796" y="359969"/>
                  <a:pt x="5486368" y="364541"/>
                </a:cubicBezTo>
                <a:cubicBezTo>
                  <a:pt x="5490940" y="369113"/>
                  <a:pt x="5493226" y="376885"/>
                  <a:pt x="5493226" y="387858"/>
                </a:cubicBezTo>
                <a:lnTo>
                  <a:pt x="5493226" y="483870"/>
                </a:lnTo>
                <a:lnTo>
                  <a:pt x="5548090" y="483870"/>
                </a:lnTo>
                <a:lnTo>
                  <a:pt x="5548090" y="391058"/>
                </a:lnTo>
                <a:cubicBezTo>
                  <a:pt x="5548090" y="377342"/>
                  <a:pt x="5546337" y="366522"/>
                  <a:pt x="5542832" y="358597"/>
                </a:cubicBezTo>
                <a:cubicBezTo>
                  <a:pt x="5539327" y="350672"/>
                  <a:pt x="5533460" y="344576"/>
                  <a:pt x="5525230" y="340309"/>
                </a:cubicBezTo>
                <a:cubicBezTo>
                  <a:pt x="5541384" y="326593"/>
                  <a:pt x="5549462" y="305867"/>
                  <a:pt x="5549462" y="278130"/>
                </a:cubicBezTo>
                <a:lnTo>
                  <a:pt x="5549462" y="241097"/>
                </a:lnTo>
                <a:cubicBezTo>
                  <a:pt x="5549462" y="215189"/>
                  <a:pt x="5542451" y="195453"/>
                  <a:pt x="5528430" y="181889"/>
                </a:cubicBezTo>
                <a:cubicBezTo>
                  <a:pt x="5514410" y="168326"/>
                  <a:pt x="5494750" y="161544"/>
                  <a:pt x="5469452" y="161544"/>
                </a:cubicBezTo>
                <a:close/>
                <a:moveTo>
                  <a:pt x="5203971" y="161544"/>
                </a:moveTo>
                <a:lnTo>
                  <a:pt x="5203971" y="483870"/>
                </a:lnTo>
                <a:lnTo>
                  <a:pt x="5258835" y="483870"/>
                </a:lnTo>
                <a:lnTo>
                  <a:pt x="5258835" y="379171"/>
                </a:lnTo>
                <a:lnTo>
                  <a:pt x="5278952" y="379171"/>
                </a:lnTo>
                <a:cubicBezTo>
                  <a:pt x="5304250" y="379171"/>
                  <a:pt x="5323910" y="372389"/>
                  <a:pt x="5337930" y="358826"/>
                </a:cubicBezTo>
                <a:cubicBezTo>
                  <a:pt x="5351951" y="345262"/>
                  <a:pt x="5358962" y="325526"/>
                  <a:pt x="5358962" y="299618"/>
                </a:cubicBezTo>
                <a:lnTo>
                  <a:pt x="5358962" y="241097"/>
                </a:lnTo>
                <a:cubicBezTo>
                  <a:pt x="5358962" y="215189"/>
                  <a:pt x="5351951" y="195453"/>
                  <a:pt x="5337930" y="181889"/>
                </a:cubicBezTo>
                <a:cubicBezTo>
                  <a:pt x="5323910" y="168326"/>
                  <a:pt x="5304250" y="161544"/>
                  <a:pt x="5278952" y="161544"/>
                </a:cubicBezTo>
                <a:close/>
                <a:moveTo>
                  <a:pt x="5669934" y="154686"/>
                </a:moveTo>
                <a:cubicBezTo>
                  <a:pt x="5644940" y="154686"/>
                  <a:pt x="5625128" y="161696"/>
                  <a:pt x="5610498" y="175717"/>
                </a:cubicBezTo>
                <a:cubicBezTo>
                  <a:pt x="5595867" y="189738"/>
                  <a:pt x="5588552" y="209702"/>
                  <a:pt x="5588552" y="235610"/>
                </a:cubicBezTo>
                <a:lnTo>
                  <a:pt x="5588552" y="409804"/>
                </a:lnTo>
                <a:cubicBezTo>
                  <a:pt x="5588552" y="435712"/>
                  <a:pt x="5595867" y="455676"/>
                  <a:pt x="5610498" y="469697"/>
                </a:cubicBezTo>
                <a:cubicBezTo>
                  <a:pt x="5625128" y="483718"/>
                  <a:pt x="5644940" y="490728"/>
                  <a:pt x="5669934" y="490728"/>
                </a:cubicBezTo>
                <a:cubicBezTo>
                  <a:pt x="5694927" y="490728"/>
                  <a:pt x="5714816" y="483718"/>
                  <a:pt x="5729598" y="469697"/>
                </a:cubicBezTo>
                <a:cubicBezTo>
                  <a:pt x="5744381" y="455676"/>
                  <a:pt x="5751773" y="435712"/>
                  <a:pt x="5751773" y="409804"/>
                </a:cubicBezTo>
                <a:lnTo>
                  <a:pt x="5751773" y="235610"/>
                </a:lnTo>
                <a:cubicBezTo>
                  <a:pt x="5751773" y="209702"/>
                  <a:pt x="5744381" y="189738"/>
                  <a:pt x="5729598" y="175717"/>
                </a:cubicBezTo>
                <a:cubicBezTo>
                  <a:pt x="5714816" y="161696"/>
                  <a:pt x="5694927" y="154686"/>
                  <a:pt x="5669934" y="154686"/>
                </a:cubicBezTo>
                <a:close/>
                <a:moveTo>
                  <a:pt x="6899192" y="147828"/>
                </a:moveTo>
                <a:lnTo>
                  <a:pt x="6821468" y="214122"/>
                </a:lnTo>
                <a:lnTo>
                  <a:pt x="6849815" y="247955"/>
                </a:lnTo>
                <a:lnTo>
                  <a:pt x="6889134" y="217322"/>
                </a:lnTo>
                <a:lnTo>
                  <a:pt x="6889134" y="483870"/>
                </a:lnTo>
                <a:lnTo>
                  <a:pt x="6942169" y="483870"/>
                </a:lnTo>
                <a:lnTo>
                  <a:pt x="694216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1"/>
                </a:lnTo>
                <a:lnTo>
                  <a:pt x="0" y="646331"/>
                </a:lnTo>
                <a:close/>
              </a:path>
            </a:pathLst>
          </a:custGeom>
          <a:solidFill>
            <a:srgbClr val="EEB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A6497A9E-3E84-4371-9FE0-C6DDE01A194E}"/>
              </a:ext>
            </a:extLst>
          </p:cNvPr>
          <p:cNvSpPr/>
          <p:nvPr/>
        </p:nvSpPr>
        <p:spPr>
          <a:xfrm>
            <a:off x="12192000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9DB50-6B55-472A-9F47-21786E14F090}"/>
              </a:ext>
            </a:extLst>
          </p:cNvPr>
          <p:cNvSpPr txBox="1"/>
          <p:nvPr/>
        </p:nvSpPr>
        <p:spPr>
          <a:xfrm>
            <a:off x="0" y="2053417"/>
            <a:ext cx="756790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BUSINESS </a:t>
            </a:r>
          </a:p>
          <a:p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PYTHON </a:t>
            </a:r>
            <a:r>
              <a:rPr lang="en-US" altLang="ko-KR" sz="44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(English)</a:t>
            </a:r>
            <a:r>
              <a:rPr lang="en-US" altLang="ko-KR" sz="138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5722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F92424-AE54-47B3-AD86-5CF91B6B1936}"/>
              </a:ext>
            </a:extLst>
          </p:cNvPr>
          <p:cNvSpPr/>
          <p:nvPr/>
        </p:nvSpPr>
        <p:spPr>
          <a:xfrm>
            <a:off x="0" y="646330"/>
            <a:ext cx="12192000" cy="6211669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D47F7-D2A0-4D4C-A9E6-6D084DD98972}"/>
              </a:ext>
            </a:extLst>
          </p:cNvPr>
          <p:cNvSpPr txBox="1"/>
          <p:nvPr/>
        </p:nvSpPr>
        <p:spPr>
          <a:xfrm>
            <a:off x="2843603" y="2521490"/>
            <a:ext cx="65047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Thank You 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C505F98-D215-4310-AE67-626E6A17DC06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custGeom>
            <a:avLst/>
            <a:gdLst/>
            <a:ahLst/>
            <a:cxnLst/>
            <a:rect l="l" t="t" r="r" b="b"/>
            <a:pathLst>
              <a:path w="12192000" h="646331">
                <a:moveTo>
                  <a:pt x="6646208" y="278587"/>
                </a:moveTo>
                <a:lnTo>
                  <a:pt x="6683699" y="278587"/>
                </a:lnTo>
                <a:lnTo>
                  <a:pt x="6672726" y="347624"/>
                </a:lnTo>
                <a:lnTo>
                  <a:pt x="6634321" y="347624"/>
                </a:lnTo>
                <a:close/>
                <a:moveTo>
                  <a:pt x="5449335" y="211379"/>
                </a:moveTo>
                <a:lnTo>
                  <a:pt x="5468080" y="211379"/>
                </a:lnTo>
                <a:cubicBezTo>
                  <a:pt x="5475700" y="211379"/>
                  <a:pt x="5482025" y="213436"/>
                  <a:pt x="5487054" y="217551"/>
                </a:cubicBezTo>
                <a:cubicBezTo>
                  <a:pt x="5492083" y="221666"/>
                  <a:pt x="5494598" y="229362"/>
                  <a:pt x="5494598" y="240640"/>
                </a:cubicBezTo>
                <a:lnTo>
                  <a:pt x="5494598" y="278587"/>
                </a:lnTo>
                <a:cubicBezTo>
                  <a:pt x="5494598" y="289255"/>
                  <a:pt x="5492083" y="296799"/>
                  <a:pt x="5487054" y="301219"/>
                </a:cubicBezTo>
                <a:cubicBezTo>
                  <a:pt x="5482025" y="305638"/>
                  <a:pt x="5475700" y="307848"/>
                  <a:pt x="5468080" y="307848"/>
                </a:cubicBezTo>
                <a:lnTo>
                  <a:pt x="5449335" y="307848"/>
                </a:lnTo>
                <a:close/>
                <a:moveTo>
                  <a:pt x="5258835" y="211379"/>
                </a:moveTo>
                <a:lnTo>
                  <a:pt x="5277580" y="211379"/>
                </a:lnTo>
                <a:cubicBezTo>
                  <a:pt x="5285200" y="211379"/>
                  <a:pt x="5291525" y="213436"/>
                  <a:pt x="5296554" y="217551"/>
                </a:cubicBezTo>
                <a:cubicBezTo>
                  <a:pt x="5301583" y="221666"/>
                  <a:pt x="5304098" y="229362"/>
                  <a:pt x="5304098" y="240640"/>
                </a:cubicBezTo>
                <a:lnTo>
                  <a:pt x="5304098" y="300076"/>
                </a:lnTo>
                <a:cubicBezTo>
                  <a:pt x="5304098" y="310744"/>
                  <a:pt x="5301583" y="318287"/>
                  <a:pt x="5296554" y="322707"/>
                </a:cubicBezTo>
                <a:cubicBezTo>
                  <a:pt x="5291525" y="327127"/>
                  <a:pt x="5285200" y="329336"/>
                  <a:pt x="5277580" y="329336"/>
                </a:cubicBezTo>
                <a:lnTo>
                  <a:pt x="5258835" y="329336"/>
                </a:lnTo>
                <a:close/>
                <a:moveTo>
                  <a:pt x="5669934" y="201778"/>
                </a:moveTo>
                <a:cubicBezTo>
                  <a:pt x="5678469" y="201778"/>
                  <a:pt x="5685098" y="204292"/>
                  <a:pt x="5689822" y="209321"/>
                </a:cubicBezTo>
                <a:cubicBezTo>
                  <a:pt x="5694546" y="214351"/>
                  <a:pt x="5696909" y="222809"/>
                  <a:pt x="5696909" y="234696"/>
                </a:cubicBezTo>
                <a:lnTo>
                  <a:pt x="5696909" y="407975"/>
                </a:lnTo>
                <a:cubicBezTo>
                  <a:pt x="5696909" y="419862"/>
                  <a:pt x="5694546" y="428320"/>
                  <a:pt x="5689822" y="433349"/>
                </a:cubicBezTo>
                <a:cubicBezTo>
                  <a:pt x="5685098" y="438379"/>
                  <a:pt x="5678469" y="440893"/>
                  <a:pt x="5669934" y="440893"/>
                </a:cubicBezTo>
                <a:cubicBezTo>
                  <a:pt x="5661704" y="440893"/>
                  <a:pt x="5655227" y="438379"/>
                  <a:pt x="5650503" y="433349"/>
                </a:cubicBezTo>
                <a:cubicBezTo>
                  <a:pt x="5645778" y="428320"/>
                  <a:pt x="5643417" y="419862"/>
                  <a:pt x="5643417" y="407975"/>
                </a:cubicBezTo>
                <a:lnTo>
                  <a:pt x="5643417" y="234696"/>
                </a:lnTo>
                <a:cubicBezTo>
                  <a:pt x="5643417" y="222809"/>
                  <a:pt x="5645778" y="214351"/>
                  <a:pt x="5650503" y="209321"/>
                </a:cubicBezTo>
                <a:cubicBezTo>
                  <a:pt x="5655227" y="204292"/>
                  <a:pt x="5661704" y="201778"/>
                  <a:pt x="5669934" y="201778"/>
                </a:cubicBezTo>
                <a:close/>
                <a:moveTo>
                  <a:pt x="6612833" y="162916"/>
                </a:moveTo>
                <a:lnTo>
                  <a:pt x="6601403" y="227381"/>
                </a:lnTo>
                <a:lnTo>
                  <a:pt x="6569399" y="227381"/>
                </a:lnTo>
                <a:lnTo>
                  <a:pt x="6560255" y="278587"/>
                </a:lnTo>
                <a:lnTo>
                  <a:pt x="6592716" y="278587"/>
                </a:lnTo>
                <a:lnTo>
                  <a:pt x="6580371" y="347624"/>
                </a:lnTo>
                <a:lnTo>
                  <a:pt x="6548825" y="347624"/>
                </a:lnTo>
                <a:lnTo>
                  <a:pt x="6539223" y="399288"/>
                </a:lnTo>
                <a:lnTo>
                  <a:pt x="6571685" y="399288"/>
                </a:lnTo>
                <a:lnTo>
                  <a:pt x="6559340" y="470154"/>
                </a:lnTo>
                <a:lnTo>
                  <a:pt x="6613290" y="470154"/>
                </a:lnTo>
                <a:lnTo>
                  <a:pt x="6625634" y="399288"/>
                </a:lnTo>
                <a:lnTo>
                  <a:pt x="6664039" y="399288"/>
                </a:lnTo>
                <a:lnTo>
                  <a:pt x="6652609" y="470154"/>
                </a:lnTo>
                <a:lnTo>
                  <a:pt x="6706101" y="470154"/>
                </a:lnTo>
                <a:lnTo>
                  <a:pt x="6717531" y="399288"/>
                </a:lnTo>
                <a:lnTo>
                  <a:pt x="6755936" y="399288"/>
                </a:lnTo>
                <a:lnTo>
                  <a:pt x="6764166" y="347624"/>
                </a:lnTo>
                <a:lnTo>
                  <a:pt x="6726218" y="347624"/>
                </a:lnTo>
                <a:lnTo>
                  <a:pt x="6737648" y="278587"/>
                </a:lnTo>
                <a:lnTo>
                  <a:pt x="6771938" y="278587"/>
                </a:lnTo>
                <a:lnTo>
                  <a:pt x="6781539" y="227381"/>
                </a:lnTo>
                <a:lnTo>
                  <a:pt x="6745878" y="227381"/>
                </a:lnTo>
                <a:lnTo>
                  <a:pt x="6756851" y="162916"/>
                </a:lnTo>
                <a:lnTo>
                  <a:pt x="6702901" y="162916"/>
                </a:lnTo>
                <a:lnTo>
                  <a:pt x="6692385" y="227381"/>
                </a:lnTo>
                <a:lnTo>
                  <a:pt x="6655352" y="227381"/>
                </a:lnTo>
                <a:lnTo>
                  <a:pt x="6666325" y="162916"/>
                </a:lnTo>
                <a:close/>
                <a:moveTo>
                  <a:pt x="6253016" y="161544"/>
                </a:moveTo>
                <a:lnTo>
                  <a:pt x="6253016" y="209093"/>
                </a:lnTo>
                <a:lnTo>
                  <a:pt x="6307880" y="209093"/>
                </a:lnTo>
                <a:lnTo>
                  <a:pt x="6307880" y="483870"/>
                </a:lnTo>
                <a:lnTo>
                  <a:pt x="6360001" y="483870"/>
                </a:lnTo>
                <a:lnTo>
                  <a:pt x="6360001" y="209093"/>
                </a:lnTo>
                <a:lnTo>
                  <a:pt x="6414865" y="209093"/>
                </a:lnTo>
                <a:lnTo>
                  <a:pt x="6414865" y="161544"/>
                </a:lnTo>
                <a:close/>
                <a:moveTo>
                  <a:pt x="6162491" y="161544"/>
                </a:moveTo>
                <a:cubicBezTo>
                  <a:pt x="6137497" y="161544"/>
                  <a:pt x="6118371" y="168250"/>
                  <a:pt x="6105112" y="181661"/>
                </a:cubicBezTo>
                <a:cubicBezTo>
                  <a:pt x="6091854" y="195072"/>
                  <a:pt x="6085224" y="215341"/>
                  <a:pt x="6085224" y="242468"/>
                </a:cubicBezTo>
                <a:lnTo>
                  <a:pt x="6085224" y="402946"/>
                </a:lnTo>
                <a:cubicBezTo>
                  <a:pt x="6085224" y="429768"/>
                  <a:pt x="6091854" y="449961"/>
                  <a:pt x="6105112" y="463525"/>
                </a:cubicBezTo>
                <a:cubicBezTo>
                  <a:pt x="6118371" y="477088"/>
                  <a:pt x="6137497" y="483870"/>
                  <a:pt x="6162491" y="483870"/>
                </a:cubicBezTo>
                <a:lnTo>
                  <a:pt x="6219641" y="483870"/>
                </a:lnTo>
                <a:lnTo>
                  <a:pt x="6219641" y="433578"/>
                </a:lnTo>
                <a:lnTo>
                  <a:pt x="6168434" y="433578"/>
                </a:lnTo>
                <a:cubicBezTo>
                  <a:pt x="6157766" y="433578"/>
                  <a:pt x="6150375" y="430911"/>
                  <a:pt x="6146260" y="425577"/>
                </a:cubicBezTo>
                <a:cubicBezTo>
                  <a:pt x="6142145" y="420243"/>
                  <a:pt x="6140088" y="411937"/>
                  <a:pt x="6140088" y="400660"/>
                </a:cubicBezTo>
                <a:lnTo>
                  <a:pt x="6140088" y="244297"/>
                </a:lnTo>
                <a:cubicBezTo>
                  <a:pt x="6140088" y="233324"/>
                  <a:pt x="6142450" y="225095"/>
                  <a:pt x="6147174" y="219608"/>
                </a:cubicBezTo>
                <a:cubicBezTo>
                  <a:pt x="6151899" y="214122"/>
                  <a:pt x="6158223" y="211379"/>
                  <a:pt x="6166148" y="211379"/>
                </a:cubicBezTo>
                <a:lnTo>
                  <a:pt x="6216440" y="211379"/>
                </a:lnTo>
                <a:lnTo>
                  <a:pt x="6216440" y="161544"/>
                </a:lnTo>
                <a:close/>
                <a:moveTo>
                  <a:pt x="5918803" y="161544"/>
                </a:moveTo>
                <a:lnTo>
                  <a:pt x="5918803" y="406603"/>
                </a:lnTo>
                <a:cubicBezTo>
                  <a:pt x="5918803" y="434645"/>
                  <a:pt x="5924213" y="454533"/>
                  <a:pt x="5935034" y="466268"/>
                </a:cubicBezTo>
                <a:cubicBezTo>
                  <a:pt x="5945854" y="478003"/>
                  <a:pt x="5963761" y="483870"/>
                  <a:pt x="5988755" y="483870"/>
                </a:cubicBezTo>
                <a:lnTo>
                  <a:pt x="6059621" y="483870"/>
                </a:lnTo>
                <a:lnTo>
                  <a:pt x="6059621" y="434035"/>
                </a:lnTo>
                <a:lnTo>
                  <a:pt x="6001099" y="434035"/>
                </a:lnTo>
                <a:cubicBezTo>
                  <a:pt x="5990431" y="434035"/>
                  <a:pt x="5983192" y="432054"/>
                  <a:pt x="5979382" y="428092"/>
                </a:cubicBezTo>
                <a:cubicBezTo>
                  <a:pt x="5975572" y="424129"/>
                  <a:pt x="5973667" y="416509"/>
                  <a:pt x="5973667" y="405232"/>
                </a:cubicBezTo>
                <a:lnTo>
                  <a:pt x="5973667" y="342595"/>
                </a:lnTo>
                <a:lnTo>
                  <a:pt x="6047733" y="342595"/>
                </a:lnTo>
                <a:lnTo>
                  <a:pt x="6047733" y="292760"/>
                </a:lnTo>
                <a:lnTo>
                  <a:pt x="5973667" y="292760"/>
                </a:lnTo>
                <a:lnTo>
                  <a:pt x="5973667" y="211379"/>
                </a:lnTo>
                <a:lnTo>
                  <a:pt x="6057335" y="211379"/>
                </a:lnTo>
                <a:lnTo>
                  <a:pt x="6057335" y="161544"/>
                </a:lnTo>
                <a:close/>
                <a:moveTo>
                  <a:pt x="5823858" y="161544"/>
                </a:moveTo>
                <a:lnTo>
                  <a:pt x="5823858" y="403860"/>
                </a:lnTo>
                <a:cubicBezTo>
                  <a:pt x="5823858" y="416052"/>
                  <a:pt x="5820886" y="424282"/>
                  <a:pt x="5814942" y="428549"/>
                </a:cubicBezTo>
                <a:cubicBezTo>
                  <a:pt x="5808999" y="432816"/>
                  <a:pt x="5802065" y="435102"/>
                  <a:pt x="5794140" y="435407"/>
                </a:cubicBezTo>
                <a:cubicBezTo>
                  <a:pt x="5790787" y="435712"/>
                  <a:pt x="5787206" y="435788"/>
                  <a:pt x="5783396" y="435635"/>
                </a:cubicBezTo>
                <a:cubicBezTo>
                  <a:pt x="5779586" y="435483"/>
                  <a:pt x="5776461" y="435254"/>
                  <a:pt x="5774023" y="434950"/>
                </a:cubicBezTo>
                <a:lnTo>
                  <a:pt x="5774023" y="484784"/>
                </a:lnTo>
                <a:cubicBezTo>
                  <a:pt x="5777986" y="485394"/>
                  <a:pt x="5782329" y="485775"/>
                  <a:pt x="5787053" y="485927"/>
                </a:cubicBezTo>
                <a:cubicBezTo>
                  <a:pt x="5791778" y="486080"/>
                  <a:pt x="5796578" y="486004"/>
                  <a:pt x="5801455" y="485699"/>
                </a:cubicBezTo>
                <a:cubicBezTo>
                  <a:pt x="5810904" y="485394"/>
                  <a:pt x="5820276" y="484022"/>
                  <a:pt x="5829573" y="481584"/>
                </a:cubicBezTo>
                <a:cubicBezTo>
                  <a:pt x="5838870" y="479146"/>
                  <a:pt x="5847176" y="475107"/>
                  <a:pt x="5854490" y="469468"/>
                </a:cubicBezTo>
                <a:cubicBezTo>
                  <a:pt x="5861805" y="463829"/>
                  <a:pt x="5867673" y="455981"/>
                  <a:pt x="5872092" y="445922"/>
                </a:cubicBezTo>
                <a:cubicBezTo>
                  <a:pt x="5876512" y="435864"/>
                  <a:pt x="5878722" y="422758"/>
                  <a:pt x="5878722" y="406603"/>
                </a:cubicBezTo>
                <a:lnTo>
                  <a:pt x="5878722" y="161544"/>
                </a:lnTo>
                <a:close/>
                <a:moveTo>
                  <a:pt x="5394471" y="161544"/>
                </a:moveTo>
                <a:lnTo>
                  <a:pt x="5394471" y="483870"/>
                </a:lnTo>
                <a:lnTo>
                  <a:pt x="5449335" y="483870"/>
                </a:lnTo>
                <a:lnTo>
                  <a:pt x="5449335" y="357683"/>
                </a:lnTo>
                <a:lnTo>
                  <a:pt x="5465794" y="357683"/>
                </a:lnTo>
                <a:cubicBezTo>
                  <a:pt x="5474938" y="357683"/>
                  <a:pt x="5481796" y="359969"/>
                  <a:pt x="5486368" y="364541"/>
                </a:cubicBezTo>
                <a:cubicBezTo>
                  <a:pt x="5490940" y="369113"/>
                  <a:pt x="5493226" y="376885"/>
                  <a:pt x="5493226" y="387858"/>
                </a:cubicBezTo>
                <a:lnTo>
                  <a:pt x="5493226" y="483870"/>
                </a:lnTo>
                <a:lnTo>
                  <a:pt x="5548090" y="483870"/>
                </a:lnTo>
                <a:lnTo>
                  <a:pt x="5548090" y="391058"/>
                </a:lnTo>
                <a:cubicBezTo>
                  <a:pt x="5548090" y="377342"/>
                  <a:pt x="5546337" y="366522"/>
                  <a:pt x="5542832" y="358597"/>
                </a:cubicBezTo>
                <a:cubicBezTo>
                  <a:pt x="5539327" y="350672"/>
                  <a:pt x="5533460" y="344576"/>
                  <a:pt x="5525230" y="340309"/>
                </a:cubicBezTo>
                <a:cubicBezTo>
                  <a:pt x="5541384" y="326593"/>
                  <a:pt x="5549462" y="305867"/>
                  <a:pt x="5549462" y="278130"/>
                </a:cubicBezTo>
                <a:lnTo>
                  <a:pt x="5549462" y="241097"/>
                </a:lnTo>
                <a:cubicBezTo>
                  <a:pt x="5549462" y="215189"/>
                  <a:pt x="5542451" y="195453"/>
                  <a:pt x="5528430" y="181889"/>
                </a:cubicBezTo>
                <a:cubicBezTo>
                  <a:pt x="5514410" y="168326"/>
                  <a:pt x="5494750" y="161544"/>
                  <a:pt x="5469452" y="161544"/>
                </a:cubicBezTo>
                <a:close/>
                <a:moveTo>
                  <a:pt x="5203971" y="161544"/>
                </a:moveTo>
                <a:lnTo>
                  <a:pt x="5203971" y="483870"/>
                </a:lnTo>
                <a:lnTo>
                  <a:pt x="5258835" y="483870"/>
                </a:lnTo>
                <a:lnTo>
                  <a:pt x="5258835" y="379171"/>
                </a:lnTo>
                <a:lnTo>
                  <a:pt x="5278952" y="379171"/>
                </a:lnTo>
                <a:cubicBezTo>
                  <a:pt x="5304250" y="379171"/>
                  <a:pt x="5323910" y="372389"/>
                  <a:pt x="5337930" y="358826"/>
                </a:cubicBezTo>
                <a:cubicBezTo>
                  <a:pt x="5351951" y="345262"/>
                  <a:pt x="5358962" y="325526"/>
                  <a:pt x="5358962" y="299618"/>
                </a:cubicBezTo>
                <a:lnTo>
                  <a:pt x="5358962" y="241097"/>
                </a:lnTo>
                <a:cubicBezTo>
                  <a:pt x="5358962" y="215189"/>
                  <a:pt x="5351951" y="195453"/>
                  <a:pt x="5337930" y="181889"/>
                </a:cubicBezTo>
                <a:cubicBezTo>
                  <a:pt x="5323910" y="168326"/>
                  <a:pt x="5304250" y="161544"/>
                  <a:pt x="5278952" y="161544"/>
                </a:cubicBezTo>
                <a:close/>
                <a:moveTo>
                  <a:pt x="5669934" y="154686"/>
                </a:moveTo>
                <a:cubicBezTo>
                  <a:pt x="5644940" y="154686"/>
                  <a:pt x="5625128" y="161696"/>
                  <a:pt x="5610498" y="175717"/>
                </a:cubicBezTo>
                <a:cubicBezTo>
                  <a:pt x="5595867" y="189738"/>
                  <a:pt x="5588552" y="209702"/>
                  <a:pt x="5588552" y="235610"/>
                </a:cubicBezTo>
                <a:lnTo>
                  <a:pt x="5588552" y="409804"/>
                </a:lnTo>
                <a:cubicBezTo>
                  <a:pt x="5588552" y="435712"/>
                  <a:pt x="5595867" y="455676"/>
                  <a:pt x="5610498" y="469697"/>
                </a:cubicBezTo>
                <a:cubicBezTo>
                  <a:pt x="5625128" y="483718"/>
                  <a:pt x="5644940" y="490728"/>
                  <a:pt x="5669934" y="490728"/>
                </a:cubicBezTo>
                <a:cubicBezTo>
                  <a:pt x="5694927" y="490728"/>
                  <a:pt x="5714816" y="483718"/>
                  <a:pt x="5729598" y="469697"/>
                </a:cubicBezTo>
                <a:cubicBezTo>
                  <a:pt x="5744381" y="455676"/>
                  <a:pt x="5751773" y="435712"/>
                  <a:pt x="5751773" y="409804"/>
                </a:cubicBezTo>
                <a:lnTo>
                  <a:pt x="5751773" y="235610"/>
                </a:lnTo>
                <a:cubicBezTo>
                  <a:pt x="5751773" y="209702"/>
                  <a:pt x="5744381" y="189738"/>
                  <a:pt x="5729598" y="175717"/>
                </a:cubicBezTo>
                <a:cubicBezTo>
                  <a:pt x="5714816" y="161696"/>
                  <a:pt x="5694927" y="154686"/>
                  <a:pt x="5669934" y="154686"/>
                </a:cubicBezTo>
                <a:close/>
                <a:moveTo>
                  <a:pt x="6899192" y="147828"/>
                </a:moveTo>
                <a:lnTo>
                  <a:pt x="6821468" y="214122"/>
                </a:lnTo>
                <a:lnTo>
                  <a:pt x="6849815" y="247955"/>
                </a:lnTo>
                <a:lnTo>
                  <a:pt x="6889134" y="217322"/>
                </a:lnTo>
                <a:lnTo>
                  <a:pt x="6889134" y="483870"/>
                </a:lnTo>
                <a:lnTo>
                  <a:pt x="6942169" y="483870"/>
                </a:lnTo>
                <a:lnTo>
                  <a:pt x="694216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1"/>
                </a:lnTo>
                <a:lnTo>
                  <a:pt x="0" y="646331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6971B-AA8D-475F-8303-7A27782657E7}"/>
              </a:ext>
            </a:extLst>
          </p:cNvPr>
          <p:cNvSpPr txBox="1"/>
          <p:nvPr/>
        </p:nvSpPr>
        <p:spPr>
          <a:xfrm>
            <a:off x="-1168893" y="3244765"/>
            <a:ext cx="123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완성 </a:t>
            </a:r>
            <a:r>
              <a:rPr lang="en-US" altLang="ko-KR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1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3BCD7-0639-47F9-9E43-B7D5DDE7EF4F}"/>
              </a:ext>
            </a:extLst>
          </p:cNvPr>
          <p:cNvSpPr txBox="1"/>
          <p:nvPr/>
        </p:nvSpPr>
        <p:spPr>
          <a:xfrm>
            <a:off x="12129856" y="3244765"/>
            <a:ext cx="123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완성 </a:t>
            </a:r>
            <a:r>
              <a:rPr lang="en-US" altLang="ko-KR" sz="14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1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77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A55F9-B758-43B3-A4B1-A8B599CBF8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5234969" y="288591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5EBB-34A1-49FA-A7B0-B614C9A58ADD}"/>
              </a:ext>
            </a:extLst>
          </p:cNvPr>
          <p:cNvSpPr txBox="1"/>
          <p:nvPr/>
        </p:nvSpPr>
        <p:spPr>
          <a:xfrm>
            <a:off x="767869" y="2442401"/>
            <a:ext cx="10656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END 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6178F330-8ACF-45A3-97CA-A257EEF8E4A5}"/>
              </a:ext>
            </a:extLst>
          </p:cNvPr>
          <p:cNvSpPr/>
          <p:nvPr/>
        </p:nvSpPr>
        <p:spPr>
          <a:xfrm>
            <a:off x="0" y="1407086"/>
            <a:ext cx="12192000" cy="646331"/>
          </a:xfrm>
          <a:custGeom>
            <a:avLst/>
            <a:gdLst/>
            <a:ahLst/>
            <a:cxnLst/>
            <a:rect l="l" t="t" r="r" b="b"/>
            <a:pathLst>
              <a:path w="12192000" h="646331">
                <a:moveTo>
                  <a:pt x="6646208" y="278587"/>
                </a:moveTo>
                <a:lnTo>
                  <a:pt x="6683699" y="278587"/>
                </a:lnTo>
                <a:lnTo>
                  <a:pt x="6672726" y="347624"/>
                </a:lnTo>
                <a:lnTo>
                  <a:pt x="6634321" y="347624"/>
                </a:lnTo>
                <a:close/>
                <a:moveTo>
                  <a:pt x="5449335" y="211379"/>
                </a:moveTo>
                <a:lnTo>
                  <a:pt x="5468080" y="211379"/>
                </a:lnTo>
                <a:cubicBezTo>
                  <a:pt x="5475700" y="211379"/>
                  <a:pt x="5482025" y="213436"/>
                  <a:pt x="5487054" y="217551"/>
                </a:cubicBezTo>
                <a:cubicBezTo>
                  <a:pt x="5492083" y="221666"/>
                  <a:pt x="5494598" y="229362"/>
                  <a:pt x="5494598" y="240640"/>
                </a:cubicBezTo>
                <a:lnTo>
                  <a:pt x="5494598" y="278587"/>
                </a:lnTo>
                <a:cubicBezTo>
                  <a:pt x="5494598" y="289255"/>
                  <a:pt x="5492083" y="296799"/>
                  <a:pt x="5487054" y="301219"/>
                </a:cubicBezTo>
                <a:cubicBezTo>
                  <a:pt x="5482025" y="305638"/>
                  <a:pt x="5475700" y="307848"/>
                  <a:pt x="5468080" y="307848"/>
                </a:cubicBezTo>
                <a:lnTo>
                  <a:pt x="5449335" y="307848"/>
                </a:lnTo>
                <a:close/>
                <a:moveTo>
                  <a:pt x="5258835" y="211379"/>
                </a:moveTo>
                <a:lnTo>
                  <a:pt x="5277580" y="211379"/>
                </a:lnTo>
                <a:cubicBezTo>
                  <a:pt x="5285200" y="211379"/>
                  <a:pt x="5291525" y="213436"/>
                  <a:pt x="5296554" y="217551"/>
                </a:cubicBezTo>
                <a:cubicBezTo>
                  <a:pt x="5301583" y="221666"/>
                  <a:pt x="5304098" y="229362"/>
                  <a:pt x="5304098" y="240640"/>
                </a:cubicBezTo>
                <a:lnTo>
                  <a:pt x="5304098" y="300076"/>
                </a:lnTo>
                <a:cubicBezTo>
                  <a:pt x="5304098" y="310744"/>
                  <a:pt x="5301583" y="318287"/>
                  <a:pt x="5296554" y="322707"/>
                </a:cubicBezTo>
                <a:cubicBezTo>
                  <a:pt x="5291525" y="327127"/>
                  <a:pt x="5285200" y="329336"/>
                  <a:pt x="5277580" y="329336"/>
                </a:cubicBezTo>
                <a:lnTo>
                  <a:pt x="5258835" y="329336"/>
                </a:lnTo>
                <a:close/>
                <a:moveTo>
                  <a:pt x="5669934" y="201778"/>
                </a:moveTo>
                <a:cubicBezTo>
                  <a:pt x="5678469" y="201778"/>
                  <a:pt x="5685098" y="204292"/>
                  <a:pt x="5689822" y="209321"/>
                </a:cubicBezTo>
                <a:cubicBezTo>
                  <a:pt x="5694546" y="214351"/>
                  <a:pt x="5696909" y="222809"/>
                  <a:pt x="5696909" y="234696"/>
                </a:cubicBezTo>
                <a:lnTo>
                  <a:pt x="5696909" y="407975"/>
                </a:lnTo>
                <a:cubicBezTo>
                  <a:pt x="5696909" y="419862"/>
                  <a:pt x="5694546" y="428320"/>
                  <a:pt x="5689822" y="433349"/>
                </a:cubicBezTo>
                <a:cubicBezTo>
                  <a:pt x="5685098" y="438379"/>
                  <a:pt x="5678469" y="440893"/>
                  <a:pt x="5669934" y="440893"/>
                </a:cubicBezTo>
                <a:cubicBezTo>
                  <a:pt x="5661704" y="440893"/>
                  <a:pt x="5655227" y="438379"/>
                  <a:pt x="5650503" y="433349"/>
                </a:cubicBezTo>
                <a:cubicBezTo>
                  <a:pt x="5645778" y="428320"/>
                  <a:pt x="5643417" y="419862"/>
                  <a:pt x="5643417" y="407975"/>
                </a:cubicBezTo>
                <a:lnTo>
                  <a:pt x="5643417" y="234696"/>
                </a:lnTo>
                <a:cubicBezTo>
                  <a:pt x="5643417" y="222809"/>
                  <a:pt x="5645778" y="214351"/>
                  <a:pt x="5650503" y="209321"/>
                </a:cubicBezTo>
                <a:cubicBezTo>
                  <a:pt x="5655227" y="204292"/>
                  <a:pt x="5661704" y="201778"/>
                  <a:pt x="5669934" y="201778"/>
                </a:cubicBezTo>
                <a:close/>
                <a:moveTo>
                  <a:pt x="6612833" y="162916"/>
                </a:moveTo>
                <a:lnTo>
                  <a:pt x="6601403" y="227381"/>
                </a:lnTo>
                <a:lnTo>
                  <a:pt x="6569399" y="227381"/>
                </a:lnTo>
                <a:lnTo>
                  <a:pt x="6560255" y="278587"/>
                </a:lnTo>
                <a:lnTo>
                  <a:pt x="6592716" y="278587"/>
                </a:lnTo>
                <a:lnTo>
                  <a:pt x="6580371" y="347624"/>
                </a:lnTo>
                <a:lnTo>
                  <a:pt x="6548825" y="347624"/>
                </a:lnTo>
                <a:lnTo>
                  <a:pt x="6539223" y="399288"/>
                </a:lnTo>
                <a:lnTo>
                  <a:pt x="6571685" y="399288"/>
                </a:lnTo>
                <a:lnTo>
                  <a:pt x="6559340" y="470154"/>
                </a:lnTo>
                <a:lnTo>
                  <a:pt x="6613290" y="470154"/>
                </a:lnTo>
                <a:lnTo>
                  <a:pt x="6625634" y="399288"/>
                </a:lnTo>
                <a:lnTo>
                  <a:pt x="6664039" y="399288"/>
                </a:lnTo>
                <a:lnTo>
                  <a:pt x="6652609" y="470154"/>
                </a:lnTo>
                <a:lnTo>
                  <a:pt x="6706101" y="470154"/>
                </a:lnTo>
                <a:lnTo>
                  <a:pt x="6717531" y="399288"/>
                </a:lnTo>
                <a:lnTo>
                  <a:pt x="6755936" y="399288"/>
                </a:lnTo>
                <a:lnTo>
                  <a:pt x="6764166" y="347624"/>
                </a:lnTo>
                <a:lnTo>
                  <a:pt x="6726218" y="347624"/>
                </a:lnTo>
                <a:lnTo>
                  <a:pt x="6737648" y="278587"/>
                </a:lnTo>
                <a:lnTo>
                  <a:pt x="6771938" y="278587"/>
                </a:lnTo>
                <a:lnTo>
                  <a:pt x="6781539" y="227381"/>
                </a:lnTo>
                <a:lnTo>
                  <a:pt x="6745878" y="227381"/>
                </a:lnTo>
                <a:lnTo>
                  <a:pt x="6756851" y="162916"/>
                </a:lnTo>
                <a:lnTo>
                  <a:pt x="6702901" y="162916"/>
                </a:lnTo>
                <a:lnTo>
                  <a:pt x="6692385" y="227381"/>
                </a:lnTo>
                <a:lnTo>
                  <a:pt x="6655352" y="227381"/>
                </a:lnTo>
                <a:lnTo>
                  <a:pt x="6666325" y="162916"/>
                </a:lnTo>
                <a:close/>
                <a:moveTo>
                  <a:pt x="6253016" y="161544"/>
                </a:moveTo>
                <a:lnTo>
                  <a:pt x="6253016" y="209093"/>
                </a:lnTo>
                <a:lnTo>
                  <a:pt x="6307880" y="209093"/>
                </a:lnTo>
                <a:lnTo>
                  <a:pt x="6307880" y="483870"/>
                </a:lnTo>
                <a:lnTo>
                  <a:pt x="6360001" y="483870"/>
                </a:lnTo>
                <a:lnTo>
                  <a:pt x="6360001" y="209093"/>
                </a:lnTo>
                <a:lnTo>
                  <a:pt x="6414865" y="209093"/>
                </a:lnTo>
                <a:lnTo>
                  <a:pt x="6414865" y="161544"/>
                </a:lnTo>
                <a:close/>
                <a:moveTo>
                  <a:pt x="6162491" y="161544"/>
                </a:moveTo>
                <a:cubicBezTo>
                  <a:pt x="6137497" y="161544"/>
                  <a:pt x="6118371" y="168250"/>
                  <a:pt x="6105112" y="181661"/>
                </a:cubicBezTo>
                <a:cubicBezTo>
                  <a:pt x="6091854" y="195072"/>
                  <a:pt x="6085224" y="215341"/>
                  <a:pt x="6085224" y="242468"/>
                </a:cubicBezTo>
                <a:lnTo>
                  <a:pt x="6085224" y="402946"/>
                </a:lnTo>
                <a:cubicBezTo>
                  <a:pt x="6085224" y="429768"/>
                  <a:pt x="6091854" y="449961"/>
                  <a:pt x="6105112" y="463525"/>
                </a:cubicBezTo>
                <a:cubicBezTo>
                  <a:pt x="6118371" y="477088"/>
                  <a:pt x="6137497" y="483870"/>
                  <a:pt x="6162491" y="483870"/>
                </a:cubicBezTo>
                <a:lnTo>
                  <a:pt x="6219641" y="483870"/>
                </a:lnTo>
                <a:lnTo>
                  <a:pt x="6219641" y="433578"/>
                </a:lnTo>
                <a:lnTo>
                  <a:pt x="6168434" y="433578"/>
                </a:lnTo>
                <a:cubicBezTo>
                  <a:pt x="6157766" y="433578"/>
                  <a:pt x="6150375" y="430911"/>
                  <a:pt x="6146260" y="425577"/>
                </a:cubicBezTo>
                <a:cubicBezTo>
                  <a:pt x="6142145" y="420243"/>
                  <a:pt x="6140088" y="411937"/>
                  <a:pt x="6140088" y="400660"/>
                </a:cubicBezTo>
                <a:lnTo>
                  <a:pt x="6140088" y="244297"/>
                </a:lnTo>
                <a:cubicBezTo>
                  <a:pt x="6140088" y="233324"/>
                  <a:pt x="6142450" y="225095"/>
                  <a:pt x="6147174" y="219608"/>
                </a:cubicBezTo>
                <a:cubicBezTo>
                  <a:pt x="6151899" y="214122"/>
                  <a:pt x="6158223" y="211379"/>
                  <a:pt x="6166148" y="211379"/>
                </a:cubicBezTo>
                <a:lnTo>
                  <a:pt x="6216440" y="211379"/>
                </a:lnTo>
                <a:lnTo>
                  <a:pt x="6216440" y="161544"/>
                </a:lnTo>
                <a:close/>
                <a:moveTo>
                  <a:pt x="5918803" y="161544"/>
                </a:moveTo>
                <a:lnTo>
                  <a:pt x="5918803" y="406603"/>
                </a:lnTo>
                <a:cubicBezTo>
                  <a:pt x="5918803" y="434645"/>
                  <a:pt x="5924213" y="454533"/>
                  <a:pt x="5935034" y="466268"/>
                </a:cubicBezTo>
                <a:cubicBezTo>
                  <a:pt x="5945854" y="478003"/>
                  <a:pt x="5963761" y="483870"/>
                  <a:pt x="5988755" y="483870"/>
                </a:cubicBezTo>
                <a:lnTo>
                  <a:pt x="6059621" y="483870"/>
                </a:lnTo>
                <a:lnTo>
                  <a:pt x="6059621" y="434035"/>
                </a:lnTo>
                <a:lnTo>
                  <a:pt x="6001099" y="434035"/>
                </a:lnTo>
                <a:cubicBezTo>
                  <a:pt x="5990431" y="434035"/>
                  <a:pt x="5983192" y="432054"/>
                  <a:pt x="5979382" y="428092"/>
                </a:cubicBezTo>
                <a:cubicBezTo>
                  <a:pt x="5975572" y="424129"/>
                  <a:pt x="5973667" y="416509"/>
                  <a:pt x="5973667" y="405232"/>
                </a:cubicBezTo>
                <a:lnTo>
                  <a:pt x="5973667" y="342595"/>
                </a:lnTo>
                <a:lnTo>
                  <a:pt x="6047733" y="342595"/>
                </a:lnTo>
                <a:lnTo>
                  <a:pt x="6047733" y="292760"/>
                </a:lnTo>
                <a:lnTo>
                  <a:pt x="5973667" y="292760"/>
                </a:lnTo>
                <a:lnTo>
                  <a:pt x="5973667" y="211379"/>
                </a:lnTo>
                <a:lnTo>
                  <a:pt x="6057335" y="211379"/>
                </a:lnTo>
                <a:lnTo>
                  <a:pt x="6057335" y="161544"/>
                </a:lnTo>
                <a:close/>
                <a:moveTo>
                  <a:pt x="5823858" y="161544"/>
                </a:moveTo>
                <a:lnTo>
                  <a:pt x="5823858" y="403860"/>
                </a:lnTo>
                <a:cubicBezTo>
                  <a:pt x="5823858" y="416052"/>
                  <a:pt x="5820886" y="424282"/>
                  <a:pt x="5814942" y="428549"/>
                </a:cubicBezTo>
                <a:cubicBezTo>
                  <a:pt x="5808999" y="432816"/>
                  <a:pt x="5802065" y="435102"/>
                  <a:pt x="5794140" y="435407"/>
                </a:cubicBezTo>
                <a:cubicBezTo>
                  <a:pt x="5790787" y="435712"/>
                  <a:pt x="5787206" y="435788"/>
                  <a:pt x="5783396" y="435635"/>
                </a:cubicBezTo>
                <a:cubicBezTo>
                  <a:pt x="5779586" y="435483"/>
                  <a:pt x="5776461" y="435254"/>
                  <a:pt x="5774023" y="434950"/>
                </a:cubicBezTo>
                <a:lnTo>
                  <a:pt x="5774023" y="484784"/>
                </a:lnTo>
                <a:cubicBezTo>
                  <a:pt x="5777986" y="485394"/>
                  <a:pt x="5782329" y="485775"/>
                  <a:pt x="5787053" y="485927"/>
                </a:cubicBezTo>
                <a:cubicBezTo>
                  <a:pt x="5791778" y="486080"/>
                  <a:pt x="5796578" y="486004"/>
                  <a:pt x="5801455" y="485699"/>
                </a:cubicBezTo>
                <a:cubicBezTo>
                  <a:pt x="5810904" y="485394"/>
                  <a:pt x="5820276" y="484022"/>
                  <a:pt x="5829573" y="481584"/>
                </a:cubicBezTo>
                <a:cubicBezTo>
                  <a:pt x="5838870" y="479146"/>
                  <a:pt x="5847176" y="475107"/>
                  <a:pt x="5854490" y="469468"/>
                </a:cubicBezTo>
                <a:cubicBezTo>
                  <a:pt x="5861805" y="463829"/>
                  <a:pt x="5867673" y="455981"/>
                  <a:pt x="5872092" y="445922"/>
                </a:cubicBezTo>
                <a:cubicBezTo>
                  <a:pt x="5876512" y="435864"/>
                  <a:pt x="5878722" y="422758"/>
                  <a:pt x="5878722" y="406603"/>
                </a:cubicBezTo>
                <a:lnTo>
                  <a:pt x="5878722" y="161544"/>
                </a:lnTo>
                <a:close/>
                <a:moveTo>
                  <a:pt x="5394471" y="161544"/>
                </a:moveTo>
                <a:lnTo>
                  <a:pt x="5394471" y="483870"/>
                </a:lnTo>
                <a:lnTo>
                  <a:pt x="5449335" y="483870"/>
                </a:lnTo>
                <a:lnTo>
                  <a:pt x="5449335" y="357683"/>
                </a:lnTo>
                <a:lnTo>
                  <a:pt x="5465794" y="357683"/>
                </a:lnTo>
                <a:cubicBezTo>
                  <a:pt x="5474938" y="357683"/>
                  <a:pt x="5481796" y="359969"/>
                  <a:pt x="5486368" y="364541"/>
                </a:cubicBezTo>
                <a:cubicBezTo>
                  <a:pt x="5490940" y="369113"/>
                  <a:pt x="5493226" y="376885"/>
                  <a:pt x="5493226" y="387858"/>
                </a:cubicBezTo>
                <a:lnTo>
                  <a:pt x="5493226" y="483870"/>
                </a:lnTo>
                <a:lnTo>
                  <a:pt x="5548090" y="483870"/>
                </a:lnTo>
                <a:lnTo>
                  <a:pt x="5548090" y="391058"/>
                </a:lnTo>
                <a:cubicBezTo>
                  <a:pt x="5548090" y="377342"/>
                  <a:pt x="5546337" y="366522"/>
                  <a:pt x="5542832" y="358597"/>
                </a:cubicBezTo>
                <a:cubicBezTo>
                  <a:pt x="5539327" y="350672"/>
                  <a:pt x="5533460" y="344576"/>
                  <a:pt x="5525230" y="340309"/>
                </a:cubicBezTo>
                <a:cubicBezTo>
                  <a:pt x="5541384" y="326593"/>
                  <a:pt x="5549462" y="305867"/>
                  <a:pt x="5549462" y="278130"/>
                </a:cubicBezTo>
                <a:lnTo>
                  <a:pt x="5549462" y="241097"/>
                </a:lnTo>
                <a:cubicBezTo>
                  <a:pt x="5549462" y="215189"/>
                  <a:pt x="5542451" y="195453"/>
                  <a:pt x="5528430" y="181889"/>
                </a:cubicBezTo>
                <a:cubicBezTo>
                  <a:pt x="5514410" y="168326"/>
                  <a:pt x="5494750" y="161544"/>
                  <a:pt x="5469452" y="161544"/>
                </a:cubicBezTo>
                <a:close/>
                <a:moveTo>
                  <a:pt x="5203971" y="161544"/>
                </a:moveTo>
                <a:lnTo>
                  <a:pt x="5203971" y="483870"/>
                </a:lnTo>
                <a:lnTo>
                  <a:pt x="5258835" y="483870"/>
                </a:lnTo>
                <a:lnTo>
                  <a:pt x="5258835" y="379171"/>
                </a:lnTo>
                <a:lnTo>
                  <a:pt x="5278952" y="379171"/>
                </a:lnTo>
                <a:cubicBezTo>
                  <a:pt x="5304250" y="379171"/>
                  <a:pt x="5323910" y="372389"/>
                  <a:pt x="5337930" y="358826"/>
                </a:cubicBezTo>
                <a:cubicBezTo>
                  <a:pt x="5351951" y="345262"/>
                  <a:pt x="5358962" y="325526"/>
                  <a:pt x="5358962" y="299618"/>
                </a:cubicBezTo>
                <a:lnTo>
                  <a:pt x="5358962" y="241097"/>
                </a:lnTo>
                <a:cubicBezTo>
                  <a:pt x="5358962" y="215189"/>
                  <a:pt x="5351951" y="195453"/>
                  <a:pt x="5337930" y="181889"/>
                </a:cubicBezTo>
                <a:cubicBezTo>
                  <a:pt x="5323910" y="168326"/>
                  <a:pt x="5304250" y="161544"/>
                  <a:pt x="5278952" y="161544"/>
                </a:cubicBezTo>
                <a:close/>
                <a:moveTo>
                  <a:pt x="5669934" y="154686"/>
                </a:moveTo>
                <a:cubicBezTo>
                  <a:pt x="5644940" y="154686"/>
                  <a:pt x="5625128" y="161696"/>
                  <a:pt x="5610498" y="175717"/>
                </a:cubicBezTo>
                <a:cubicBezTo>
                  <a:pt x="5595867" y="189738"/>
                  <a:pt x="5588552" y="209702"/>
                  <a:pt x="5588552" y="235610"/>
                </a:cubicBezTo>
                <a:lnTo>
                  <a:pt x="5588552" y="409804"/>
                </a:lnTo>
                <a:cubicBezTo>
                  <a:pt x="5588552" y="435712"/>
                  <a:pt x="5595867" y="455676"/>
                  <a:pt x="5610498" y="469697"/>
                </a:cubicBezTo>
                <a:cubicBezTo>
                  <a:pt x="5625128" y="483718"/>
                  <a:pt x="5644940" y="490728"/>
                  <a:pt x="5669934" y="490728"/>
                </a:cubicBezTo>
                <a:cubicBezTo>
                  <a:pt x="5694927" y="490728"/>
                  <a:pt x="5714816" y="483718"/>
                  <a:pt x="5729598" y="469697"/>
                </a:cubicBezTo>
                <a:cubicBezTo>
                  <a:pt x="5744381" y="455676"/>
                  <a:pt x="5751773" y="435712"/>
                  <a:pt x="5751773" y="409804"/>
                </a:cubicBezTo>
                <a:lnTo>
                  <a:pt x="5751773" y="235610"/>
                </a:lnTo>
                <a:cubicBezTo>
                  <a:pt x="5751773" y="209702"/>
                  <a:pt x="5744381" y="189738"/>
                  <a:pt x="5729598" y="175717"/>
                </a:cubicBezTo>
                <a:cubicBezTo>
                  <a:pt x="5714816" y="161696"/>
                  <a:pt x="5694927" y="154686"/>
                  <a:pt x="5669934" y="154686"/>
                </a:cubicBezTo>
                <a:close/>
                <a:moveTo>
                  <a:pt x="6899192" y="147828"/>
                </a:moveTo>
                <a:lnTo>
                  <a:pt x="6821468" y="214122"/>
                </a:lnTo>
                <a:lnTo>
                  <a:pt x="6849815" y="247955"/>
                </a:lnTo>
                <a:lnTo>
                  <a:pt x="6889134" y="217322"/>
                </a:lnTo>
                <a:lnTo>
                  <a:pt x="6889134" y="483870"/>
                </a:lnTo>
                <a:lnTo>
                  <a:pt x="6942169" y="483870"/>
                </a:lnTo>
                <a:lnTo>
                  <a:pt x="694216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1"/>
                </a:lnTo>
                <a:lnTo>
                  <a:pt x="0" y="646331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F7F60B9-297D-4D86-899D-9A5D28CFF5BE}"/>
              </a:ext>
            </a:extLst>
          </p:cNvPr>
          <p:cNvSpPr/>
          <p:nvPr/>
        </p:nvSpPr>
        <p:spPr>
          <a:xfrm>
            <a:off x="0" y="5565336"/>
            <a:ext cx="12192000" cy="646332"/>
          </a:xfrm>
          <a:custGeom>
            <a:avLst/>
            <a:gdLst/>
            <a:ahLst/>
            <a:cxnLst/>
            <a:rect l="l" t="t" r="r" b="b"/>
            <a:pathLst>
              <a:path w="12192000" h="646332">
                <a:moveTo>
                  <a:pt x="6429538" y="278587"/>
                </a:moveTo>
                <a:lnTo>
                  <a:pt x="6467029" y="278587"/>
                </a:lnTo>
                <a:lnTo>
                  <a:pt x="6456056" y="347625"/>
                </a:lnTo>
                <a:lnTo>
                  <a:pt x="6417651" y="347625"/>
                </a:lnTo>
                <a:close/>
                <a:moveTo>
                  <a:pt x="5830683" y="229667"/>
                </a:moveTo>
                <a:lnTo>
                  <a:pt x="5852628" y="376428"/>
                </a:lnTo>
                <a:lnTo>
                  <a:pt x="5810108" y="376428"/>
                </a:lnTo>
                <a:close/>
                <a:moveTo>
                  <a:pt x="6396163" y="162916"/>
                </a:moveTo>
                <a:lnTo>
                  <a:pt x="6384733" y="227381"/>
                </a:lnTo>
                <a:lnTo>
                  <a:pt x="6352729" y="227381"/>
                </a:lnTo>
                <a:lnTo>
                  <a:pt x="6343585" y="278587"/>
                </a:lnTo>
                <a:lnTo>
                  <a:pt x="6376046" y="278587"/>
                </a:lnTo>
                <a:lnTo>
                  <a:pt x="6363701" y="347625"/>
                </a:lnTo>
                <a:lnTo>
                  <a:pt x="6332155" y="347625"/>
                </a:lnTo>
                <a:lnTo>
                  <a:pt x="6322553" y="399288"/>
                </a:lnTo>
                <a:lnTo>
                  <a:pt x="6355015" y="399288"/>
                </a:lnTo>
                <a:lnTo>
                  <a:pt x="6342670" y="470154"/>
                </a:lnTo>
                <a:lnTo>
                  <a:pt x="6396620" y="470154"/>
                </a:lnTo>
                <a:lnTo>
                  <a:pt x="6408964" y="399288"/>
                </a:lnTo>
                <a:lnTo>
                  <a:pt x="6447369" y="399288"/>
                </a:lnTo>
                <a:lnTo>
                  <a:pt x="6435939" y="470154"/>
                </a:lnTo>
                <a:lnTo>
                  <a:pt x="6489431" y="470154"/>
                </a:lnTo>
                <a:lnTo>
                  <a:pt x="6500861" y="399288"/>
                </a:lnTo>
                <a:lnTo>
                  <a:pt x="6539266" y="399288"/>
                </a:lnTo>
                <a:lnTo>
                  <a:pt x="6547496" y="347625"/>
                </a:lnTo>
                <a:lnTo>
                  <a:pt x="6509548" y="347625"/>
                </a:lnTo>
                <a:lnTo>
                  <a:pt x="6520978" y="278587"/>
                </a:lnTo>
                <a:lnTo>
                  <a:pt x="6555268" y="278587"/>
                </a:lnTo>
                <a:lnTo>
                  <a:pt x="6564869" y="227381"/>
                </a:lnTo>
                <a:lnTo>
                  <a:pt x="6529208" y="227381"/>
                </a:lnTo>
                <a:lnTo>
                  <a:pt x="6540181" y="162916"/>
                </a:lnTo>
                <a:lnTo>
                  <a:pt x="6486231" y="162916"/>
                </a:lnTo>
                <a:lnTo>
                  <a:pt x="6475715" y="227381"/>
                </a:lnTo>
                <a:lnTo>
                  <a:pt x="6438682" y="227381"/>
                </a:lnTo>
                <a:lnTo>
                  <a:pt x="6449655" y="162916"/>
                </a:lnTo>
                <a:close/>
                <a:moveTo>
                  <a:pt x="5948412" y="161544"/>
                </a:moveTo>
                <a:lnTo>
                  <a:pt x="5948412" y="483870"/>
                </a:lnTo>
                <a:lnTo>
                  <a:pt x="5998703" y="483870"/>
                </a:lnTo>
                <a:lnTo>
                  <a:pt x="5998703" y="224638"/>
                </a:lnTo>
                <a:lnTo>
                  <a:pt x="6038937" y="468325"/>
                </a:lnTo>
                <a:cubicBezTo>
                  <a:pt x="6040461" y="474421"/>
                  <a:pt x="6042518" y="478536"/>
                  <a:pt x="6045109" y="480670"/>
                </a:cubicBezTo>
                <a:cubicBezTo>
                  <a:pt x="6047701" y="482803"/>
                  <a:pt x="6051282" y="483870"/>
                  <a:pt x="6055853" y="483870"/>
                </a:cubicBezTo>
                <a:lnTo>
                  <a:pt x="6084657" y="483870"/>
                </a:lnTo>
                <a:cubicBezTo>
                  <a:pt x="6094411" y="483870"/>
                  <a:pt x="6100202" y="478689"/>
                  <a:pt x="6102031" y="468325"/>
                </a:cubicBezTo>
                <a:lnTo>
                  <a:pt x="6142264" y="221895"/>
                </a:lnTo>
                <a:lnTo>
                  <a:pt x="6142264" y="483870"/>
                </a:lnTo>
                <a:lnTo>
                  <a:pt x="6192556" y="483870"/>
                </a:lnTo>
                <a:lnTo>
                  <a:pt x="6192556" y="161544"/>
                </a:lnTo>
                <a:lnTo>
                  <a:pt x="6110717" y="161544"/>
                </a:lnTo>
                <a:lnTo>
                  <a:pt x="6071855" y="413004"/>
                </a:lnTo>
                <a:lnTo>
                  <a:pt x="6030707" y="161544"/>
                </a:lnTo>
                <a:close/>
                <a:moveTo>
                  <a:pt x="5796392" y="161544"/>
                </a:moveTo>
                <a:lnTo>
                  <a:pt x="5737414" y="483870"/>
                </a:lnTo>
                <a:lnTo>
                  <a:pt x="5793650" y="483870"/>
                </a:lnTo>
                <a:lnTo>
                  <a:pt x="5803708" y="421691"/>
                </a:lnTo>
                <a:lnTo>
                  <a:pt x="5859486" y="421691"/>
                </a:lnTo>
                <a:lnTo>
                  <a:pt x="5870002" y="483870"/>
                </a:lnTo>
                <a:lnTo>
                  <a:pt x="5926237" y="483870"/>
                </a:lnTo>
                <a:lnTo>
                  <a:pt x="5866801" y="161544"/>
                </a:lnTo>
                <a:close/>
                <a:moveTo>
                  <a:pt x="5578308" y="161544"/>
                </a:moveTo>
                <a:lnTo>
                  <a:pt x="5578308" y="406603"/>
                </a:lnTo>
                <a:cubicBezTo>
                  <a:pt x="5578308" y="434645"/>
                  <a:pt x="5583718" y="454533"/>
                  <a:pt x="5594539" y="466268"/>
                </a:cubicBezTo>
                <a:cubicBezTo>
                  <a:pt x="5605359" y="478003"/>
                  <a:pt x="5623266" y="483870"/>
                  <a:pt x="5648260" y="483870"/>
                </a:cubicBezTo>
                <a:lnTo>
                  <a:pt x="5719126" y="483870"/>
                </a:lnTo>
                <a:lnTo>
                  <a:pt x="5719126" y="434035"/>
                </a:lnTo>
                <a:lnTo>
                  <a:pt x="5660604" y="434035"/>
                </a:lnTo>
                <a:cubicBezTo>
                  <a:pt x="5649936" y="434035"/>
                  <a:pt x="5642697" y="432054"/>
                  <a:pt x="5638887" y="428092"/>
                </a:cubicBezTo>
                <a:cubicBezTo>
                  <a:pt x="5635077" y="424129"/>
                  <a:pt x="5633172" y="416509"/>
                  <a:pt x="5633172" y="405232"/>
                </a:cubicBezTo>
                <a:lnTo>
                  <a:pt x="5633172" y="342595"/>
                </a:lnTo>
                <a:lnTo>
                  <a:pt x="5707238" y="342595"/>
                </a:lnTo>
                <a:lnTo>
                  <a:pt x="5707238" y="292761"/>
                </a:lnTo>
                <a:lnTo>
                  <a:pt x="5633172" y="292761"/>
                </a:lnTo>
                <a:lnTo>
                  <a:pt x="5633172" y="211379"/>
                </a:lnTo>
                <a:lnTo>
                  <a:pt x="5716840" y="211379"/>
                </a:lnTo>
                <a:lnTo>
                  <a:pt x="5716840" y="161544"/>
                </a:lnTo>
                <a:close/>
                <a:moveTo>
                  <a:pt x="5388646" y="161544"/>
                </a:moveTo>
                <a:lnTo>
                  <a:pt x="5388646" y="209093"/>
                </a:lnTo>
                <a:lnTo>
                  <a:pt x="5443510" y="209093"/>
                </a:lnTo>
                <a:lnTo>
                  <a:pt x="5443510" y="483870"/>
                </a:lnTo>
                <a:lnTo>
                  <a:pt x="5495631" y="483870"/>
                </a:lnTo>
                <a:lnTo>
                  <a:pt x="5495631" y="209093"/>
                </a:lnTo>
                <a:lnTo>
                  <a:pt x="5550495" y="209093"/>
                </a:lnTo>
                <a:lnTo>
                  <a:pt x="5550495" y="161544"/>
                </a:lnTo>
                <a:close/>
                <a:moveTo>
                  <a:pt x="6682522" y="147828"/>
                </a:moveTo>
                <a:lnTo>
                  <a:pt x="6604798" y="214122"/>
                </a:lnTo>
                <a:lnTo>
                  <a:pt x="6633145" y="247955"/>
                </a:lnTo>
                <a:lnTo>
                  <a:pt x="6672464" y="217323"/>
                </a:lnTo>
                <a:lnTo>
                  <a:pt x="6672464" y="483870"/>
                </a:lnTo>
                <a:lnTo>
                  <a:pt x="6725499" y="483870"/>
                </a:lnTo>
                <a:lnTo>
                  <a:pt x="6725499" y="14782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00822DB-66B4-40AD-B960-4EE3C94A4B1C}"/>
              </a:ext>
            </a:extLst>
          </p:cNvPr>
          <p:cNvSpPr/>
          <p:nvPr/>
        </p:nvSpPr>
        <p:spPr>
          <a:xfrm>
            <a:off x="0" y="6211668"/>
            <a:ext cx="12192000" cy="646332"/>
          </a:xfrm>
          <a:custGeom>
            <a:avLst/>
            <a:gdLst/>
            <a:ahLst/>
            <a:cxnLst/>
            <a:rect l="l" t="t" r="r" b="b"/>
            <a:pathLst>
              <a:path w="12192000" h="646332">
                <a:moveTo>
                  <a:pt x="7929608" y="449122"/>
                </a:moveTo>
                <a:cubicBezTo>
                  <a:pt x="7924122" y="449122"/>
                  <a:pt x="7921379" y="452627"/>
                  <a:pt x="7921379" y="459637"/>
                </a:cubicBezTo>
                <a:lnTo>
                  <a:pt x="7921379" y="495299"/>
                </a:lnTo>
                <a:cubicBezTo>
                  <a:pt x="7921379" y="502005"/>
                  <a:pt x="7924122" y="505357"/>
                  <a:pt x="7929608" y="505357"/>
                </a:cubicBezTo>
                <a:lnTo>
                  <a:pt x="7940581" y="505357"/>
                </a:lnTo>
                <a:cubicBezTo>
                  <a:pt x="7942105" y="505357"/>
                  <a:pt x="7942562" y="506424"/>
                  <a:pt x="7941953" y="508558"/>
                </a:cubicBezTo>
                <a:lnTo>
                  <a:pt x="7928694" y="553821"/>
                </a:lnTo>
                <a:lnTo>
                  <a:pt x="7952468" y="553821"/>
                </a:lnTo>
                <a:lnTo>
                  <a:pt x="7978529" y="499871"/>
                </a:lnTo>
                <a:lnTo>
                  <a:pt x="7978529" y="459637"/>
                </a:lnTo>
                <a:cubicBezTo>
                  <a:pt x="7978529" y="452627"/>
                  <a:pt x="7975785" y="449122"/>
                  <a:pt x="7970299" y="449122"/>
                </a:cubicBezTo>
                <a:close/>
                <a:moveTo>
                  <a:pt x="6996158" y="449122"/>
                </a:moveTo>
                <a:cubicBezTo>
                  <a:pt x="6990672" y="449122"/>
                  <a:pt x="6987928" y="452627"/>
                  <a:pt x="6987928" y="459637"/>
                </a:cubicBezTo>
                <a:lnTo>
                  <a:pt x="6987928" y="495299"/>
                </a:lnTo>
                <a:cubicBezTo>
                  <a:pt x="6987928" y="502005"/>
                  <a:pt x="6990672" y="505357"/>
                  <a:pt x="6996158" y="505357"/>
                </a:cubicBezTo>
                <a:lnTo>
                  <a:pt x="7007131" y="505357"/>
                </a:lnTo>
                <a:cubicBezTo>
                  <a:pt x="7008655" y="505357"/>
                  <a:pt x="7009112" y="506424"/>
                  <a:pt x="7008502" y="508558"/>
                </a:cubicBezTo>
                <a:lnTo>
                  <a:pt x="6995244" y="553821"/>
                </a:lnTo>
                <a:lnTo>
                  <a:pt x="7019018" y="553821"/>
                </a:lnTo>
                <a:lnTo>
                  <a:pt x="7045078" y="499871"/>
                </a:lnTo>
                <a:lnTo>
                  <a:pt x="7045078" y="459637"/>
                </a:lnTo>
                <a:cubicBezTo>
                  <a:pt x="7045078" y="452627"/>
                  <a:pt x="7042335" y="449122"/>
                  <a:pt x="7036849" y="449122"/>
                </a:cubicBezTo>
                <a:close/>
                <a:moveTo>
                  <a:pt x="6072233" y="449122"/>
                </a:moveTo>
                <a:cubicBezTo>
                  <a:pt x="6066747" y="449122"/>
                  <a:pt x="6064003" y="452627"/>
                  <a:pt x="6064003" y="459637"/>
                </a:cubicBezTo>
                <a:lnTo>
                  <a:pt x="6064003" y="495299"/>
                </a:lnTo>
                <a:cubicBezTo>
                  <a:pt x="6064003" y="502005"/>
                  <a:pt x="6066747" y="505357"/>
                  <a:pt x="6072233" y="505357"/>
                </a:cubicBezTo>
                <a:lnTo>
                  <a:pt x="6083207" y="505357"/>
                </a:lnTo>
                <a:cubicBezTo>
                  <a:pt x="6084730" y="505357"/>
                  <a:pt x="6085188" y="506424"/>
                  <a:pt x="6084577" y="508558"/>
                </a:cubicBezTo>
                <a:lnTo>
                  <a:pt x="6071319" y="553821"/>
                </a:lnTo>
                <a:lnTo>
                  <a:pt x="6095094" y="553821"/>
                </a:lnTo>
                <a:lnTo>
                  <a:pt x="6121153" y="499871"/>
                </a:lnTo>
                <a:lnTo>
                  <a:pt x="6121153" y="459637"/>
                </a:lnTo>
                <a:cubicBezTo>
                  <a:pt x="6121153" y="452627"/>
                  <a:pt x="6118410" y="449122"/>
                  <a:pt x="6112924" y="449122"/>
                </a:cubicBezTo>
                <a:close/>
                <a:moveTo>
                  <a:pt x="5062583" y="449122"/>
                </a:moveTo>
                <a:cubicBezTo>
                  <a:pt x="5057097" y="449122"/>
                  <a:pt x="5054354" y="452627"/>
                  <a:pt x="5054354" y="459637"/>
                </a:cubicBezTo>
                <a:lnTo>
                  <a:pt x="5054354" y="495299"/>
                </a:lnTo>
                <a:cubicBezTo>
                  <a:pt x="5054354" y="502005"/>
                  <a:pt x="5057097" y="505357"/>
                  <a:pt x="5062583" y="505357"/>
                </a:cubicBezTo>
                <a:lnTo>
                  <a:pt x="5073556" y="505357"/>
                </a:lnTo>
                <a:cubicBezTo>
                  <a:pt x="5075080" y="505357"/>
                  <a:pt x="5075537" y="506424"/>
                  <a:pt x="5074928" y="508558"/>
                </a:cubicBezTo>
                <a:lnTo>
                  <a:pt x="5061669" y="553821"/>
                </a:lnTo>
                <a:lnTo>
                  <a:pt x="5085443" y="553821"/>
                </a:lnTo>
                <a:lnTo>
                  <a:pt x="5111504" y="499871"/>
                </a:lnTo>
                <a:lnTo>
                  <a:pt x="5111504" y="459637"/>
                </a:lnTo>
                <a:cubicBezTo>
                  <a:pt x="5111504" y="452627"/>
                  <a:pt x="5108760" y="449122"/>
                  <a:pt x="5103275" y="449122"/>
                </a:cubicBezTo>
                <a:close/>
                <a:moveTo>
                  <a:pt x="4062458" y="449122"/>
                </a:moveTo>
                <a:cubicBezTo>
                  <a:pt x="4056972" y="449122"/>
                  <a:pt x="4054229" y="452627"/>
                  <a:pt x="4054229" y="459637"/>
                </a:cubicBezTo>
                <a:lnTo>
                  <a:pt x="4054229" y="495299"/>
                </a:lnTo>
                <a:cubicBezTo>
                  <a:pt x="4054229" y="502005"/>
                  <a:pt x="4056972" y="505357"/>
                  <a:pt x="4062458" y="505357"/>
                </a:cubicBezTo>
                <a:lnTo>
                  <a:pt x="4073431" y="505357"/>
                </a:lnTo>
                <a:cubicBezTo>
                  <a:pt x="4074955" y="505357"/>
                  <a:pt x="4075412" y="506424"/>
                  <a:pt x="4074803" y="508558"/>
                </a:cubicBezTo>
                <a:lnTo>
                  <a:pt x="4061544" y="553821"/>
                </a:lnTo>
                <a:lnTo>
                  <a:pt x="4085318" y="553821"/>
                </a:lnTo>
                <a:lnTo>
                  <a:pt x="4111379" y="499871"/>
                </a:lnTo>
                <a:lnTo>
                  <a:pt x="4111379" y="459637"/>
                </a:lnTo>
                <a:cubicBezTo>
                  <a:pt x="4111379" y="452627"/>
                  <a:pt x="4108636" y="449122"/>
                  <a:pt x="4103149" y="449122"/>
                </a:cubicBezTo>
                <a:close/>
                <a:moveTo>
                  <a:pt x="8741596" y="434491"/>
                </a:moveTo>
                <a:lnTo>
                  <a:pt x="8817490" y="434491"/>
                </a:lnTo>
                <a:cubicBezTo>
                  <a:pt x="8830597" y="434491"/>
                  <a:pt x="8837150" y="438149"/>
                  <a:pt x="8837150" y="445464"/>
                </a:cubicBezTo>
                <a:lnTo>
                  <a:pt x="8837150" y="448207"/>
                </a:lnTo>
                <a:cubicBezTo>
                  <a:pt x="8837150" y="455827"/>
                  <a:pt x="8830597" y="459637"/>
                  <a:pt x="8817490" y="459637"/>
                </a:cubicBezTo>
                <a:lnTo>
                  <a:pt x="8741596" y="459637"/>
                </a:lnTo>
                <a:cubicBezTo>
                  <a:pt x="8728488" y="459637"/>
                  <a:pt x="8721936" y="455827"/>
                  <a:pt x="8721936" y="448207"/>
                </a:cubicBezTo>
                <a:lnTo>
                  <a:pt x="8721936" y="445464"/>
                </a:lnTo>
                <a:cubicBezTo>
                  <a:pt x="8721936" y="438149"/>
                  <a:pt x="8728488" y="434491"/>
                  <a:pt x="8741596" y="434491"/>
                </a:cubicBezTo>
                <a:close/>
                <a:moveTo>
                  <a:pt x="4579628" y="434491"/>
                </a:moveTo>
                <a:lnTo>
                  <a:pt x="4655523" y="434491"/>
                </a:lnTo>
                <a:cubicBezTo>
                  <a:pt x="4668629" y="434491"/>
                  <a:pt x="4675182" y="438149"/>
                  <a:pt x="4675182" y="445464"/>
                </a:cubicBezTo>
                <a:lnTo>
                  <a:pt x="4675182" y="448207"/>
                </a:lnTo>
                <a:cubicBezTo>
                  <a:pt x="4675182" y="455827"/>
                  <a:pt x="4668629" y="459637"/>
                  <a:pt x="4655523" y="459637"/>
                </a:cubicBezTo>
                <a:lnTo>
                  <a:pt x="4579628" y="459637"/>
                </a:lnTo>
                <a:cubicBezTo>
                  <a:pt x="4566521" y="459637"/>
                  <a:pt x="4559968" y="455827"/>
                  <a:pt x="4559968" y="448207"/>
                </a:cubicBezTo>
                <a:lnTo>
                  <a:pt x="4559968" y="445464"/>
                </a:lnTo>
                <a:cubicBezTo>
                  <a:pt x="4559968" y="438149"/>
                  <a:pt x="4566521" y="434491"/>
                  <a:pt x="4579628" y="434491"/>
                </a:cubicBezTo>
                <a:close/>
                <a:moveTo>
                  <a:pt x="3579503" y="434491"/>
                </a:moveTo>
                <a:lnTo>
                  <a:pt x="3655398" y="434491"/>
                </a:lnTo>
                <a:cubicBezTo>
                  <a:pt x="3668504" y="434491"/>
                  <a:pt x="3675058" y="438149"/>
                  <a:pt x="3675058" y="445464"/>
                </a:cubicBezTo>
                <a:lnTo>
                  <a:pt x="3675058" y="448207"/>
                </a:lnTo>
                <a:cubicBezTo>
                  <a:pt x="3675058" y="455827"/>
                  <a:pt x="3668504" y="459637"/>
                  <a:pt x="3655398" y="459637"/>
                </a:cubicBezTo>
                <a:lnTo>
                  <a:pt x="3579503" y="459637"/>
                </a:lnTo>
                <a:cubicBezTo>
                  <a:pt x="3566396" y="459637"/>
                  <a:pt x="3559843" y="455827"/>
                  <a:pt x="3559843" y="448207"/>
                </a:cubicBezTo>
                <a:lnTo>
                  <a:pt x="3559843" y="445464"/>
                </a:lnTo>
                <a:cubicBezTo>
                  <a:pt x="3559843" y="438149"/>
                  <a:pt x="3566396" y="434491"/>
                  <a:pt x="3579503" y="434491"/>
                </a:cubicBezTo>
                <a:close/>
                <a:moveTo>
                  <a:pt x="4774928" y="432663"/>
                </a:moveTo>
                <a:lnTo>
                  <a:pt x="4774928" y="482497"/>
                </a:lnTo>
                <a:lnTo>
                  <a:pt x="4944092" y="482497"/>
                </a:lnTo>
                <a:lnTo>
                  <a:pt x="4944092" y="432663"/>
                </a:lnTo>
                <a:close/>
                <a:moveTo>
                  <a:pt x="8202862" y="419861"/>
                </a:moveTo>
                <a:lnTo>
                  <a:pt x="8273728" y="419861"/>
                </a:lnTo>
                <a:cubicBezTo>
                  <a:pt x="8279519" y="419861"/>
                  <a:pt x="8284243" y="421614"/>
                  <a:pt x="8287901" y="425119"/>
                </a:cubicBezTo>
                <a:cubicBezTo>
                  <a:pt x="8291559" y="428624"/>
                  <a:pt x="8293387" y="432967"/>
                  <a:pt x="8293387" y="438149"/>
                </a:cubicBezTo>
                <a:lnTo>
                  <a:pt x="8293387" y="440892"/>
                </a:lnTo>
                <a:cubicBezTo>
                  <a:pt x="8293387" y="446683"/>
                  <a:pt x="8291406" y="451255"/>
                  <a:pt x="8287444" y="454608"/>
                </a:cubicBezTo>
                <a:cubicBezTo>
                  <a:pt x="8283481" y="457961"/>
                  <a:pt x="8278909" y="459637"/>
                  <a:pt x="8273728" y="459637"/>
                </a:cubicBezTo>
                <a:lnTo>
                  <a:pt x="8202862" y="459637"/>
                </a:lnTo>
                <a:cubicBezTo>
                  <a:pt x="8197375" y="459637"/>
                  <a:pt x="8192727" y="458037"/>
                  <a:pt x="8188917" y="454837"/>
                </a:cubicBezTo>
                <a:cubicBezTo>
                  <a:pt x="8185107" y="451636"/>
                  <a:pt x="8183202" y="446988"/>
                  <a:pt x="8183202" y="440892"/>
                </a:cubicBezTo>
                <a:lnTo>
                  <a:pt x="8183202" y="438149"/>
                </a:lnTo>
                <a:cubicBezTo>
                  <a:pt x="8183202" y="432358"/>
                  <a:pt x="8185183" y="427862"/>
                  <a:pt x="8189146" y="424662"/>
                </a:cubicBezTo>
                <a:cubicBezTo>
                  <a:pt x="8193108" y="421461"/>
                  <a:pt x="8197680" y="419861"/>
                  <a:pt x="8202862" y="419861"/>
                </a:cubicBezTo>
                <a:close/>
                <a:moveTo>
                  <a:pt x="6797657" y="419861"/>
                </a:moveTo>
                <a:lnTo>
                  <a:pt x="6876296" y="419861"/>
                </a:lnTo>
                <a:cubicBezTo>
                  <a:pt x="6882087" y="419861"/>
                  <a:pt x="6886735" y="421461"/>
                  <a:pt x="6890240" y="424662"/>
                </a:cubicBezTo>
                <a:cubicBezTo>
                  <a:pt x="6893745" y="427862"/>
                  <a:pt x="6895498" y="432053"/>
                  <a:pt x="6895498" y="437235"/>
                </a:cubicBezTo>
                <a:lnTo>
                  <a:pt x="6895498" y="441807"/>
                </a:lnTo>
                <a:cubicBezTo>
                  <a:pt x="6895498" y="447598"/>
                  <a:pt x="6893593" y="452017"/>
                  <a:pt x="6889783" y="455065"/>
                </a:cubicBezTo>
                <a:cubicBezTo>
                  <a:pt x="6885973" y="458113"/>
                  <a:pt x="6881477" y="459637"/>
                  <a:pt x="6876296" y="459637"/>
                </a:cubicBezTo>
                <a:lnTo>
                  <a:pt x="6797657" y="459637"/>
                </a:lnTo>
                <a:cubicBezTo>
                  <a:pt x="6791866" y="459637"/>
                  <a:pt x="6787218" y="458190"/>
                  <a:pt x="6783713" y="455294"/>
                </a:cubicBezTo>
                <a:cubicBezTo>
                  <a:pt x="6780207" y="452398"/>
                  <a:pt x="6778455" y="447903"/>
                  <a:pt x="6778455" y="441807"/>
                </a:cubicBezTo>
                <a:lnTo>
                  <a:pt x="6778455" y="437235"/>
                </a:lnTo>
                <a:cubicBezTo>
                  <a:pt x="6778455" y="431139"/>
                  <a:pt x="6780360" y="426719"/>
                  <a:pt x="6784170" y="423976"/>
                </a:cubicBezTo>
                <a:cubicBezTo>
                  <a:pt x="6787980" y="421233"/>
                  <a:pt x="6792476" y="419861"/>
                  <a:pt x="6797657" y="419861"/>
                </a:cubicBezTo>
                <a:close/>
                <a:moveTo>
                  <a:pt x="5316558" y="419861"/>
                </a:moveTo>
                <a:lnTo>
                  <a:pt x="5407083" y="419861"/>
                </a:lnTo>
                <a:lnTo>
                  <a:pt x="5407083" y="459637"/>
                </a:lnTo>
                <a:lnTo>
                  <a:pt x="5333474" y="459637"/>
                </a:lnTo>
                <a:cubicBezTo>
                  <a:pt x="5327378" y="459637"/>
                  <a:pt x="5323035" y="458418"/>
                  <a:pt x="5320444" y="455980"/>
                </a:cubicBezTo>
                <a:cubicBezTo>
                  <a:pt x="5317853" y="453541"/>
                  <a:pt x="5316558" y="448817"/>
                  <a:pt x="5316558" y="441807"/>
                </a:cubicBezTo>
                <a:close/>
                <a:moveTo>
                  <a:pt x="4306908" y="419861"/>
                </a:moveTo>
                <a:lnTo>
                  <a:pt x="4397434" y="419861"/>
                </a:lnTo>
                <a:lnTo>
                  <a:pt x="4397434" y="459637"/>
                </a:lnTo>
                <a:lnTo>
                  <a:pt x="4323824" y="459637"/>
                </a:lnTo>
                <a:cubicBezTo>
                  <a:pt x="4317728" y="459637"/>
                  <a:pt x="4313385" y="458418"/>
                  <a:pt x="4310794" y="455980"/>
                </a:cubicBezTo>
                <a:cubicBezTo>
                  <a:pt x="4308203" y="453541"/>
                  <a:pt x="4306908" y="448817"/>
                  <a:pt x="4306908" y="441807"/>
                </a:cubicBezTo>
                <a:close/>
                <a:moveTo>
                  <a:pt x="3310593" y="419861"/>
                </a:moveTo>
                <a:lnTo>
                  <a:pt x="3383745" y="419861"/>
                </a:lnTo>
                <a:cubicBezTo>
                  <a:pt x="3389536" y="419861"/>
                  <a:pt x="3394261" y="421614"/>
                  <a:pt x="3397918" y="425119"/>
                </a:cubicBezTo>
                <a:cubicBezTo>
                  <a:pt x="3401576" y="428624"/>
                  <a:pt x="3403404" y="432967"/>
                  <a:pt x="3403404" y="438149"/>
                </a:cubicBezTo>
                <a:lnTo>
                  <a:pt x="3403404" y="440892"/>
                </a:lnTo>
                <a:cubicBezTo>
                  <a:pt x="3403404" y="446683"/>
                  <a:pt x="3401423" y="451255"/>
                  <a:pt x="3397461" y="454608"/>
                </a:cubicBezTo>
                <a:cubicBezTo>
                  <a:pt x="3393498" y="457961"/>
                  <a:pt x="3388927" y="459637"/>
                  <a:pt x="3383745" y="459637"/>
                </a:cubicBezTo>
                <a:lnTo>
                  <a:pt x="3310593" y="459637"/>
                </a:lnTo>
                <a:cubicBezTo>
                  <a:pt x="3305107" y="459637"/>
                  <a:pt x="3300458" y="458037"/>
                  <a:pt x="3296648" y="454837"/>
                </a:cubicBezTo>
                <a:cubicBezTo>
                  <a:pt x="3292838" y="451636"/>
                  <a:pt x="3290933" y="446988"/>
                  <a:pt x="3290933" y="440892"/>
                </a:cubicBezTo>
                <a:lnTo>
                  <a:pt x="3290933" y="438149"/>
                </a:lnTo>
                <a:cubicBezTo>
                  <a:pt x="3290933" y="432358"/>
                  <a:pt x="3292914" y="427862"/>
                  <a:pt x="3296877" y="424662"/>
                </a:cubicBezTo>
                <a:cubicBezTo>
                  <a:pt x="3300839" y="421461"/>
                  <a:pt x="3305411" y="419861"/>
                  <a:pt x="3310593" y="419861"/>
                </a:cubicBezTo>
                <a:close/>
                <a:moveTo>
                  <a:pt x="8737023" y="386485"/>
                </a:moveTo>
                <a:cubicBezTo>
                  <a:pt x="8717820" y="386485"/>
                  <a:pt x="8701818" y="391438"/>
                  <a:pt x="8689017" y="401344"/>
                </a:cubicBezTo>
                <a:cubicBezTo>
                  <a:pt x="8676216" y="411250"/>
                  <a:pt x="8669815" y="425652"/>
                  <a:pt x="8669815" y="444550"/>
                </a:cubicBezTo>
                <a:lnTo>
                  <a:pt x="8669815" y="448665"/>
                </a:lnTo>
                <a:cubicBezTo>
                  <a:pt x="8669815" y="467562"/>
                  <a:pt x="8676216" y="482116"/>
                  <a:pt x="8689017" y="492327"/>
                </a:cubicBezTo>
                <a:cubicBezTo>
                  <a:pt x="8701818" y="502538"/>
                  <a:pt x="8717820" y="507643"/>
                  <a:pt x="8737023" y="507643"/>
                </a:cubicBezTo>
                <a:lnTo>
                  <a:pt x="8821605" y="507643"/>
                </a:lnTo>
                <a:cubicBezTo>
                  <a:pt x="8830444" y="507643"/>
                  <a:pt x="8838903" y="506348"/>
                  <a:pt x="8846980" y="503757"/>
                </a:cubicBezTo>
                <a:cubicBezTo>
                  <a:pt x="8855057" y="501166"/>
                  <a:pt x="8862220" y="497356"/>
                  <a:pt x="8868468" y="492327"/>
                </a:cubicBezTo>
                <a:cubicBezTo>
                  <a:pt x="8874717" y="487298"/>
                  <a:pt x="8879670" y="481126"/>
                  <a:pt x="8883328" y="473811"/>
                </a:cubicBezTo>
                <a:cubicBezTo>
                  <a:pt x="8886984" y="466495"/>
                  <a:pt x="8888814" y="458113"/>
                  <a:pt x="8888814" y="448665"/>
                </a:cubicBezTo>
                <a:lnTo>
                  <a:pt x="8888814" y="444550"/>
                </a:lnTo>
                <a:cubicBezTo>
                  <a:pt x="8888814" y="435101"/>
                  <a:pt x="8886984" y="426795"/>
                  <a:pt x="8883328" y="419632"/>
                </a:cubicBezTo>
                <a:cubicBezTo>
                  <a:pt x="8879670" y="412470"/>
                  <a:pt x="8874717" y="406450"/>
                  <a:pt x="8868468" y="401573"/>
                </a:cubicBezTo>
                <a:cubicBezTo>
                  <a:pt x="8862220" y="396696"/>
                  <a:pt x="8855057" y="392962"/>
                  <a:pt x="8846980" y="390372"/>
                </a:cubicBezTo>
                <a:cubicBezTo>
                  <a:pt x="8838903" y="387781"/>
                  <a:pt x="8830444" y="386485"/>
                  <a:pt x="8821605" y="386485"/>
                </a:cubicBezTo>
                <a:close/>
                <a:moveTo>
                  <a:pt x="4575056" y="386485"/>
                </a:moveTo>
                <a:cubicBezTo>
                  <a:pt x="4555853" y="386485"/>
                  <a:pt x="4539851" y="391438"/>
                  <a:pt x="4527050" y="401344"/>
                </a:cubicBezTo>
                <a:cubicBezTo>
                  <a:pt x="4514249" y="411250"/>
                  <a:pt x="4507847" y="425652"/>
                  <a:pt x="4507847" y="444550"/>
                </a:cubicBezTo>
                <a:lnTo>
                  <a:pt x="4507847" y="448665"/>
                </a:lnTo>
                <a:cubicBezTo>
                  <a:pt x="4507847" y="467562"/>
                  <a:pt x="4514249" y="482116"/>
                  <a:pt x="4527050" y="492327"/>
                </a:cubicBezTo>
                <a:cubicBezTo>
                  <a:pt x="4539851" y="502538"/>
                  <a:pt x="4555853" y="507643"/>
                  <a:pt x="4575056" y="507643"/>
                </a:cubicBezTo>
                <a:lnTo>
                  <a:pt x="4659638" y="507643"/>
                </a:lnTo>
                <a:cubicBezTo>
                  <a:pt x="4668477" y="507643"/>
                  <a:pt x="4676935" y="506348"/>
                  <a:pt x="4685012" y="503757"/>
                </a:cubicBezTo>
                <a:cubicBezTo>
                  <a:pt x="4693090" y="501166"/>
                  <a:pt x="4700252" y="497356"/>
                  <a:pt x="4706501" y="492327"/>
                </a:cubicBezTo>
                <a:cubicBezTo>
                  <a:pt x="4712749" y="487298"/>
                  <a:pt x="4717702" y="481126"/>
                  <a:pt x="4721360" y="473811"/>
                </a:cubicBezTo>
                <a:cubicBezTo>
                  <a:pt x="4725017" y="466495"/>
                  <a:pt x="4726846" y="458113"/>
                  <a:pt x="4726846" y="448665"/>
                </a:cubicBezTo>
                <a:lnTo>
                  <a:pt x="4726846" y="444550"/>
                </a:lnTo>
                <a:cubicBezTo>
                  <a:pt x="4726846" y="435101"/>
                  <a:pt x="4725017" y="426795"/>
                  <a:pt x="4721360" y="419632"/>
                </a:cubicBezTo>
                <a:cubicBezTo>
                  <a:pt x="4717702" y="412470"/>
                  <a:pt x="4712749" y="406450"/>
                  <a:pt x="4706501" y="401573"/>
                </a:cubicBezTo>
                <a:cubicBezTo>
                  <a:pt x="4700252" y="396696"/>
                  <a:pt x="4693090" y="392962"/>
                  <a:pt x="4685012" y="390372"/>
                </a:cubicBezTo>
                <a:cubicBezTo>
                  <a:pt x="4676935" y="387781"/>
                  <a:pt x="4668477" y="386485"/>
                  <a:pt x="4659638" y="386485"/>
                </a:cubicBezTo>
                <a:close/>
                <a:moveTo>
                  <a:pt x="3574931" y="386485"/>
                </a:moveTo>
                <a:cubicBezTo>
                  <a:pt x="3555728" y="386485"/>
                  <a:pt x="3539726" y="391438"/>
                  <a:pt x="3526925" y="401344"/>
                </a:cubicBezTo>
                <a:cubicBezTo>
                  <a:pt x="3514123" y="411250"/>
                  <a:pt x="3507722" y="425652"/>
                  <a:pt x="3507722" y="444550"/>
                </a:cubicBezTo>
                <a:lnTo>
                  <a:pt x="3507722" y="448665"/>
                </a:lnTo>
                <a:cubicBezTo>
                  <a:pt x="3507722" y="467562"/>
                  <a:pt x="3514123" y="482116"/>
                  <a:pt x="3526925" y="492327"/>
                </a:cubicBezTo>
                <a:cubicBezTo>
                  <a:pt x="3539726" y="502538"/>
                  <a:pt x="3555728" y="507643"/>
                  <a:pt x="3574931" y="507643"/>
                </a:cubicBezTo>
                <a:lnTo>
                  <a:pt x="3659513" y="507643"/>
                </a:lnTo>
                <a:cubicBezTo>
                  <a:pt x="3668352" y="507643"/>
                  <a:pt x="3676810" y="506348"/>
                  <a:pt x="3684887" y="503757"/>
                </a:cubicBezTo>
                <a:cubicBezTo>
                  <a:pt x="3692965" y="501166"/>
                  <a:pt x="3700127" y="497356"/>
                  <a:pt x="3706376" y="492327"/>
                </a:cubicBezTo>
                <a:cubicBezTo>
                  <a:pt x="3712624" y="487298"/>
                  <a:pt x="3717577" y="481126"/>
                  <a:pt x="3721235" y="473811"/>
                </a:cubicBezTo>
                <a:cubicBezTo>
                  <a:pt x="3724892" y="466495"/>
                  <a:pt x="3726721" y="458113"/>
                  <a:pt x="3726721" y="448665"/>
                </a:cubicBezTo>
                <a:lnTo>
                  <a:pt x="3726721" y="444550"/>
                </a:lnTo>
                <a:cubicBezTo>
                  <a:pt x="3726721" y="435101"/>
                  <a:pt x="3724892" y="426795"/>
                  <a:pt x="3721235" y="419632"/>
                </a:cubicBezTo>
                <a:cubicBezTo>
                  <a:pt x="3717577" y="412470"/>
                  <a:pt x="3712624" y="406450"/>
                  <a:pt x="3706376" y="401573"/>
                </a:cubicBezTo>
                <a:cubicBezTo>
                  <a:pt x="3700127" y="396696"/>
                  <a:pt x="3692965" y="392962"/>
                  <a:pt x="3684887" y="390372"/>
                </a:cubicBezTo>
                <a:cubicBezTo>
                  <a:pt x="3676810" y="387781"/>
                  <a:pt x="3668352" y="386485"/>
                  <a:pt x="3659513" y="386485"/>
                </a:cubicBezTo>
                <a:close/>
                <a:moveTo>
                  <a:pt x="8194632" y="371855"/>
                </a:moveTo>
                <a:cubicBezTo>
                  <a:pt x="8184878" y="371855"/>
                  <a:pt x="8176039" y="373455"/>
                  <a:pt x="8168114" y="376656"/>
                </a:cubicBezTo>
                <a:cubicBezTo>
                  <a:pt x="8160189" y="379856"/>
                  <a:pt x="8153408" y="384352"/>
                  <a:pt x="8147769" y="390143"/>
                </a:cubicBezTo>
                <a:cubicBezTo>
                  <a:pt x="8142130" y="395934"/>
                  <a:pt x="8137710" y="402792"/>
                  <a:pt x="8134510" y="410717"/>
                </a:cubicBezTo>
                <a:cubicBezTo>
                  <a:pt x="8131310" y="418642"/>
                  <a:pt x="8129710" y="427329"/>
                  <a:pt x="8129710" y="436777"/>
                </a:cubicBezTo>
                <a:lnTo>
                  <a:pt x="8129710" y="442264"/>
                </a:lnTo>
                <a:cubicBezTo>
                  <a:pt x="8129710" y="451713"/>
                  <a:pt x="8131310" y="460399"/>
                  <a:pt x="8134510" y="468324"/>
                </a:cubicBezTo>
                <a:cubicBezTo>
                  <a:pt x="8137710" y="476249"/>
                  <a:pt x="8142130" y="483107"/>
                  <a:pt x="8147769" y="488898"/>
                </a:cubicBezTo>
                <a:cubicBezTo>
                  <a:pt x="8153408" y="494689"/>
                  <a:pt x="8160189" y="499261"/>
                  <a:pt x="8168114" y="502614"/>
                </a:cubicBezTo>
                <a:cubicBezTo>
                  <a:pt x="8176039" y="505967"/>
                  <a:pt x="8184878" y="507643"/>
                  <a:pt x="8194632" y="507643"/>
                </a:cubicBezTo>
                <a:lnTo>
                  <a:pt x="8281957" y="507643"/>
                </a:lnTo>
                <a:cubicBezTo>
                  <a:pt x="8290491" y="507643"/>
                  <a:pt x="8298721" y="505967"/>
                  <a:pt x="8306646" y="502614"/>
                </a:cubicBezTo>
                <a:cubicBezTo>
                  <a:pt x="8314571" y="499261"/>
                  <a:pt x="8321505" y="494689"/>
                  <a:pt x="8327448" y="488898"/>
                </a:cubicBezTo>
                <a:cubicBezTo>
                  <a:pt x="8333392" y="483107"/>
                  <a:pt x="8338116" y="476249"/>
                  <a:pt x="8341622" y="468324"/>
                </a:cubicBezTo>
                <a:cubicBezTo>
                  <a:pt x="8345127" y="460399"/>
                  <a:pt x="8346880" y="451713"/>
                  <a:pt x="8346880" y="442264"/>
                </a:cubicBezTo>
                <a:lnTo>
                  <a:pt x="8346880" y="436777"/>
                </a:lnTo>
                <a:cubicBezTo>
                  <a:pt x="8346880" y="427329"/>
                  <a:pt x="8345127" y="418642"/>
                  <a:pt x="8341622" y="410717"/>
                </a:cubicBezTo>
                <a:cubicBezTo>
                  <a:pt x="8338116" y="402792"/>
                  <a:pt x="8333392" y="395934"/>
                  <a:pt x="8327448" y="390143"/>
                </a:cubicBezTo>
                <a:cubicBezTo>
                  <a:pt x="8321505" y="384352"/>
                  <a:pt x="8314571" y="379856"/>
                  <a:pt x="8306646" y="376656"/>
                </a:cubicBezTo>
                <a:cubicBezTo>
                  <a:pt x="8298721" y="373455"/>
                  <a:pt x="8290491" y="371855"/>
                  <a:pt x="8281957" y="371855"/>
                </a:cubicBezTo>
                <a:close/>
                <a:moveTo>
                  <a:pt x="7182467" y="371855"/>
                </a:moveTo>
                <a:lnTo>
                  <a:pt x="7182467" y="421690"/>
                </a:lnTo>
                <a:lnTo>
                  <a:pt x="7208985" y="421690"/>
                </a:lnTo>
                <a:lnTo>
                  <a:pt x="7208985" y="507643"/>
                </a:lnTo>
                <a:lnTo>
                  <a:pt x="7261106" y="507643"/>
                </a:lnTo>
                <a:lnTo>
                  <a:pt x="7261106" y="421690"/>
                </a:lnTo>
                <a:lnTo>
                  <a:pt x="7299510" y="421690"/>
                </a:lnTo>
                <a:lnTo>
                  <a:pt x="7299510" y="507643"/>
                </a:lnTo>
                <a:lnTo>
                  <a:pt x="7352089" y="507643"/>
                </a:lnTo>
                <a:lnTo>
                  <a:pt x="7352089" y="421690"/>
                </a:lnTo>
                <a:lnTo>
                  <a:pt x="7379063" y="421690"/>
                </a:lnTo>
                <a:lnTo>
                  <a:pt x="7379063" y="371855"/>
                </a:lnTo>
                <a:close/>
                <a:moveTo>
                  <a:pt x="6788970" y="371855"/>
                </a:moveTo>
                <a:cubicBezTo>
                  <a:pt x="6780436" y="371855"/>
                  <a:pt x="6772359" y="373227"/>
                  <a:pt x="6764739" y="375970"/>
                </a:cubicBezTo>
                <a:cubicBezTo>
                  <a:pt x="6757119" y="378713"/>
                  <a:pt x="6750489" y="382599"/>
                  <a:pt x="6744851" y="387628"/>
                </a:cubicBezTo>
                <a:cubicBezTo>
                  <a:pt x="6739212" y="392658"/>
                  <a:pt x="6734716" y="398906"/>
                  <a:pt x="6731363" y="406374"/>
                </a:cubicBezTo>
                <a:cubicBezTo>
                  <a:pt x="6728010" y="413841"/>
                  <a:pt x="6726334" y="422299"/>
                  <a:pt x="6726334" y="431748"/>
                </a:cubicBezTo>
                <a:lnTo>
                  <a:pt x="6726334" y="447293"/>
                </a:lnTo>
                <a:cubicBezTo>
                  <a:pt x="6726334" y="456742"/>
                  <a:pt x="6728010" y="465200"/>
                  <a:pt x="6731363" y="472668"/>
                </a:cubicBezTo>
                <a:cubicBezTo>
                  <a:pt x="6734716" y="480135"/>
                  <a:pt x="6739212" y="486460"/>
                  <a:pt x="6744851" y="491641"/>
                </a:cubicBezTo>
                <a:cubicBezTo>
                  <a:pt x="6750489" y="496823"/>
                  <a:pt x="6757119" y="500785"/>
                  <a:pt x="6764739" y="503529"/>
                </a:cubicBezTo>
                <a:cubicBezTo>
                  <a:pt x="6772359" y="506272"/>
                  <a:pt x="6780436" y="507643"/>
                  <a:pt x="6788970" y="507643"/>
                </a:cubicBezTo>
                <a:lnTo>
                  <a:pt x="6884982" y="507643"/>
                </a:lnTo>
                <a:cubicBezTo>
                  <a:pt x="6892602" y="507643"/>
                  <a:pt x="6900070" y="506272"/>
                  <a:pt x="6907385" y="503529"/>
                </a:cubicBezTo>
                <a:cubicBezTo>
                  <a:pt x="6914700" y="500785"/>
                  <a:pt x="6921330" y="496823"/>
                  <a:pt x="6927273" y="491641"/>
                </a:cubicBezTo>
                <a:cubicBezTo>
                  <a:pt x="6933217" y="486460"/>
                  <a:pt x="6938017" y="480135"/>
                  <a:pt x="6941675" y="472668"/>
                </a:cubicBezTo>
                <a:cubicBezTo>
                  <a:pt x="6945333" y="465200"/>
                  <a:pt x="6947161" y="456742"/>
                  <a:pt x="6947161" y="447293"/>
                </a:cubicBezTo>
                <a:lnTo>
                  <a:pt x="6947161" y="431748"/>
                </a:lnTo>
                <a:cubicBezTo>
                  <a:pt x="6947161" y="422299"/>
                  <a:pt x="6945333" y="413841"/>
                  <a:pt x="6941675" y="406374"/>
                </a:cubicBezTo>
                <a:cubicBezTo>
                  <a:pt x="6938017" y="398906"/>
                  <a:pt x="6933217" y="392658"/>
                  <a:pt x="6927273" y="387628"/>
                </a:cubicBezTo>
                <a:cubicBezTo>
                  <a:pt x="6921330" y="382599"/>
                  <a:pt x="6914700" y="378713"/>
                  <a:pt x="6907385" y="375970"/>
                </a:cubicBezTo>
                <a:cubicBezTo>
                  <a:pt x="6900070" y="373227"/>
                  <a:pt x="6892602" y="371855"/>
                  <a:pt x="6884982" y="371855"/>
                </a:cubicBezTo>
                <a:close/>
                <a:moveTo>
                  <a:pt x="5264437" y="371855"/>
                </a:moveTo>
                <a:lnTo>
                  <a:pt x="5264437" y="453237"/>
                </a:lnTo>
                <a:cubicBezTo>
                  <a:pt x="5264437" y="470610"/>
                  <a:pt x="5268476" y="484021"/>
                  <a:pt x="5276553" y="493470"/>
                </a:cubicBezTo>
                <a:cubicBezTo>
                  <a:pt x="5284630" y="502919"/>
                  <a:pt x="5297813" y="507643"/>
                  <a:pt x="5316101" y="507643"/>
                </a:cubicBezTo>
                <a:lnTo>
                  <a:pt x="5459204" y="507643"/>
                </a:lnTo>
                <a:lnTo>
                  <a:pt x="5459204" y="371855"/>
                </a:lnTo>
                <a:close/>
                <a:moveTo>
                  <a:pt x="4254787" y="371855"/>
                </a:moveTo>
                <a:lnTo>
                  <a:pt x="4254787" y="453237"/>
                </a:lnTo>
                <a:cubicBezTo>
                  <a:pt x="4254787" y="470610"/>
                  <a:pt x="4258826" y="484021"/>
                  <a:pt x="4266903" y="493470"/>
                </a:cubicBezTo>
                <a:cubicBezTo>
                  <a:pt x="4274980" y="502919"/>
                  <a:pt x="4288163" y="507643"/>
                  <a:pt x="4306451" y="507643"/>
                </a:cubicBezTo>
                <a:lnTo>
                  <a:pt x="4449554" y="507643"/>
                </a:lnTo>
                <a:lnTo>
                  <a:pt x="4449554" y="371855"/>
                </a:lnTo>
                <a:close/>
                <a:moveTo>
                  <a:pt x="3303735" y="371855"/>
                </a:moveTo>
                <a:cubicBezTo>
                  <a:pt x="3293981" y="371855"/>
                  <a:pt x="3285218" y="373455"/>
                  <a:pt x="3277446" y="376656"/>
                </a:cubicBezTo>
                <a:cubicBezTo>
                  <a:pt x="3269674" y="379856"/>
                  <a:pt x="3262892" y="384352"/>
                  <a:pt x="3257101" y="390143"/>
                </a:cubicBezTo>
                <a:cubicBezTo>
                  <a:pt x="3251309" y="395934"/>
                  <a:pt x="3246890" y="402792"/>
                  <a:pt x="3243842" y="410717"/>
                </a:cubicBezTo>
                <a:cubicBezTo>
                  <a:pt x="3240794" y="418642"/>
                  <a:pt x="3239270" y="427329"/>
                  <a:pt x="3239270" y="436777"/>
                </a:cubicBezTo>
                <a:lnTo>
                  <a:pt x="3239270" y="442264"/>
                </a:lnTo>
                <a:cubicBezTo>
                  <a:pt x="3239270" y="451713"/>
                  <a:pt x="3240794" y="460399"/>
                  <a:pt x="3243842" y="468324"/>
                </a:cubicBezTo>
                <a:cubicBezTo>
                  <a:pt x="3246890" y="476249"/>
                  <a:pt x="3251309" y="483107"/>
                  <a:pt x="3257101" y="488898"/>
                </a:cubicBezTo>
                <a:cubicBezTo>
                  <a:pt x="3262892" y="494689"/>
                  <a:pt x="3269674" y="499261"/>
                  <a:pt x="3277446" y="502614"/>
                </a:cubicBezTo>
                <a:cubicBezTo>
                  <a:pt x="3285218" y="505967"/>
                  <a:pt x="3293981" y="507643"/>
                  <a:pt x="3303735" y="507643"/>
                </a:cubicBezTo>
                <a:lnTo>
                  <a:pt x="3390146" y="507643"/>
                </a:lnTo>
                <a:cubicBezTo>
                  <a:pt x="3398985" y="507643"/>
                  <a:pt x="3407291" y="505967"/>
                  <a:pt x="3415063" y="502614"/>
                </a:cubicBezTo>
                <a:cubicBezTo>
                  <a:pt x="3422836" y="499261"/>
                  <a:pt x="3429694" y="494689"/>
                  <a:pt x="3435637" y="488898"/>
                </a:cubicBezTo>
                <a:cubicBezTo>
                  <a:pt x="3441581" y="483107"/>
                  <a:pt x="3446305" y="476249"/>
                  <a:pt x="3449811" y="468324"/>
                </a:cubicBezTo>
                <a:cubicBezTo>
                  <a:pt x="3453316" y="460399"/>
                  <a:pt x="3455068" y="451713"/>
                  <a:pt x="3455068" y="442264"/>
                </a:cubicBezTo>
                <a:lnTo>
                  <a:pt x="3455068" y="436777"/>
                </a:lnTo>
                <a:cubicBezTo>
                  <a:pt x="3455068" y="427329"/>
                  <a:pt x="3453316" y="418642"/>
                  <a:pt x="3449811" y="410717"/>
                </a:cubicBezTo>
                <a:cubicBezTo>
                  <a:pt x="3446305" y="402792"/>
                  <a:pt x="3441581" y="395934"/>
                  <a:pt x="3435637" y="390143"/>
                </a:cubicBezTo>
                <a:cubicBezTo>
                  <a:pt x="3429694" y="384352"/>
                  <a:pt x="3422836" y="379856"/>
                  <a:pt x="3415063" y="376656"/>
                </a:cubicBezTo>
                <a:cubicBezTo>
                  <a:pt x="3407291" y="373455"/>
                  <a:pt x="3398985" y="371855"/>
                  <a:pt x="3390146" y="371855"/>
                </a:cubicBezTo>
                <a:close/>
                <a:moveTo>
                  <a:pt x="6475331" y="370941"/>
                </a:moveTo>
                <a:lnTo>
                  <a:pt x="6475331" y="421233"/>
                </a:lnTo>
                <a:lnTo>
                  <a:pt x="6547111" y="421233"/>
                </a:lnTo>
                <a:lnTo>
                  <a:pt x="6547111" y="510844"/>
                </a:lnTo>
                <a:lnTo>
                  <a:pt x="6599690" y="510844"/>
                </a:lnTo>
                <a:lnTo>
                  <a:pt x="6599690" y="421233"/>
                </a:lnTo>
                <a:lnTo>
                  <a:pt x="6672842" y="421233"/>
                </a:lnTo>
                <a:lnTo>
                  <a:pt x="6672842" y="370941"/>
                </a:lnTo>
                <a:close/>
                <a:moveTo>
                  <a:pt x="8380789" y="331164"/>
                </a:moveTo>
                <a:lnTo>
                  <a:pt x="8380789" y="380999"/>
                </a:lnTo>
                <a:lnTo>
                  <a:pt x="8441596" y="380999"/>
                </a:lnTo>
                <a:lnTo>
                  <a:pt x="8441596" y="402487"/>
                </a:lnTo>
                <a:lnTo>
                  <a:pt x="8394504" y="402487"/>
                </a:lnTo>
                <a:lnTo>
                  <a:pt x="8394504" y="453694"/>
                </a:lnTo>
                <a:cubicBezTo>
                  <a:pt x="8394504" y="489660"/>
                  <a:pt x="8413402" y="507643"/>
                  <a:pt x="8451197" y="507643"/>
                </a:cubicBezTo>
                <a:lnTo>
                  <a:pt x="8609846" y="507643"/>
                </a:lnTo>
                <a:lnTo>
                  <a:pt x="8609846" y="460095"/>
                </a:lnTo>
                <a:lnTo>
                  <a:pt x="8465370" y="460095"/>
                </a:lnTo>
                <a:cubicBezTo>
                  <a:pt x="8458360" y="460095"/>
                  <a:pt x="8453560" y="458875"/>
                  <a:pt x="8450968" y="456437"/>
                </a:cubicBezTo>
                <a:cubicBezTo>
                  <a:pt x="8448378" y="453999"/>
                  <a:pt x="8447082" y="449274"/>
                  <a:pt x="8447082" y="442264"/>
                </a:cubicBezTo>
                <a:lnTo>
                  <a:pt x="8447082" y="425347"/>
                </a:lnTo>
                <a:lnTo>
                  <a:pt x="8494174" y="425347"/>
                </a:lnTo>
                <a:lnTo>
                  <a:pt x="8494174" y="380999"/>
                </a:lnTo>
                <a:lnTo>
                  <a:pt x="8523892" y="380999"/>
                </a:lnTo>
                <a:lnTo>
                  <a:pt x="8523892" y="425347"/>
                </a:lnTo>
                <a:lnTo>
                  <a:pt x="8576012" y="425347"/>
                </a:lnTo>
                <a:lnTo>
                  <a:pt x="8576012" y="380999"/>
                </a:lnTo>
                <a:lnTo>
                  <a:pt x="8626762" y="380999"/>
                </a:lnTo>
                <a:lnTo>
                  <a:pt x="8626762" y="331164"/>
                </a:lnTo>
                <a:close/>
                <a:moveTo>
                  <a:pt x="8752568" y="268985"/>
                </a:moveTo>
                <a:lnTo>
                  <a:pt x="8752568" y="324306"/>
                </a:lnTo>
                <a:lnTo>
                  <a:pt x="8657014" y="324306"/>
                </a:lnTo>
                <a:lnTo>
                  <a:pt x="8657014" y="374141"/>
                </a:lnTo>
                <a:lnTo>
                  <a:pt x="8902986" y="374141"/>
                </a:lnTo>
                <a:lnTo>
                  <a:pt x="8902986" y="324306"/>
                </a:lnTo>
                <a:lnTo>
                  <a:pt x="8804688" y="324306"/>
                </a:lnTo>
                <a:lnTo>
                  <a:pt x="8804688" y="268985"/>
                </a:lnTo>
                <a:close/>
                <a:moveTo>
                  <a:pt x="4855853" y="257555"/>
                </a:moveTo>
                <a:cubicBezTo>
                  <a:pt x="4862253" y="257555"/>
                  <a:pt x="4867816" y="259612"/>
                  <a:pt x="4872540" y="263727"/>
                </a:cubicBezTo>
                <a:cubicBezTo>
                  <a:pt x="4877265" y="267842"/>
                  <a:pt x="4879627" y="275843"/>
                  <a:pt x="4879627" y="287730"/>
                </a:cubicBezTo>
                <a:lnTo>
                  <a:pt x="4879627" y="326592"/>
                </a:lnTo>
                <a:cubicBezTo>
                  <a:pt x="4879627" y="338784"/>
                  <a:pt x="4877265" y="347014"/>
                  <a:pt x="4872540" y="351281"/>
                </a:cubicBezTo>
                <a:cubicBezTo>
                  <a:pt x="4867816" y="355548"/>
                  <a:pt x="4862253" y="357682"/>
                  <a:pt x="4855853" y="357682"/>
                </a:cubicBezTo>
                <a:cubicBezTo>
                  <a:pt x="4850061" y="357682"/>
                  <a:pt x="4844651" y="355624"/>
                  <a:pt x="4839622" y="351510"/>
                </a:cubicBezTo>
                <a:cubicBezTo>
                  <a:pt x="4834593" y="347395"/>
                  <a:pt x="4832078" y="339089"/>
                  <a:pt x="4832078" y="326592"/>
                </a:cubicBezTo>
                <a:lnTo>
                  <a:pt x="4832078" y="287730"/>
                </a:lnTo>
                <a:cubicBezTo>
                  <a:pt x="4832078" y="275538"/>
                  <a:pt x="4834593" y="267461"/>
                  <a:pt x="4839622" y="263499"/>
                </a:cubicBezTo>
                <a:cubicBezTo>
                  <a:pt x="4844651" y="259536"/>
                  <a:pt x="4850061" y="257555"/>
                  <a:pt x="4855853" y="257555"/>
                </a:cubicBezTo>
                <a:close/>
                <a:moveTo>
                  <a:pt x="7785133" y="256183"/>
                </a:moveTo>
                <a:cubicBezTo>
                  <a:pt x="7795191" y="256183"/>
                  <a:pt x="7803116" y="259460"/>
                  <a:pt x="7808907" y="266013"/>
                </a:cubicBezTo>
                <a:cubicBezTo>
                  <a:pt x="7814699" y="272566"/>
                  <a:pt x="7817594" y="282244"/>
                  <a:pt x="7817594" y="295045"/>
                </a:cubicBezTo>
                <a:lnTo>
                  <a:pt x="7817594" y="322477"/>
                </a:lnTo>
                <a:cubicBezTo>
                  <a:pt x="7817594" y="335279"/>
                  <a:pt x="7814699" y="345185"/>
                  <a:pt x="7808907" y="352195"/>
                </a:cubicBezTo>
                <a:cubicBezTo>
                  <a:pt x="7803116" y="359206"/>
                  <a:pt x="7795191" y="362711"/>
                  <a:pt x="7785133" y="362711"/>
                </a:cubicBezTo>
                <a:cubicBezTo>
                  <a:pt x="7775684" y="362711"/>
                  <a:pt x="7768064" y="359282"/>
                  <a:pt x="7762273" y="352424"/>
                </a:cubicBezTo>
                <a:cubicBezTo>
                  <a:pt x="7756482" y="345566"/>
                  <a:pt x="7753586" y="335584"/>
                  <a:pt x="7753586" y="322477"/>
                </a:cubicBezTo>
                <a:lnTo>
                  <a:pt x="7753586" y="295045"/>
                </a:lnTo>
                <a:cubicBezTo>
                  <a:pt x="7753586" y="281634"/>
                  <a:pt x="7756482" y="271804"/>
                  <a:pt x="7762273" y="265556"/>
                </a:cubicBezTo>
                <a:cubicBezTo>
                  <a:pt x="7768064" y="259308"/>
                  <a:pt x="7775684" y="256183"/>
                  <a:pt x="7785133" y="256183"/>
                </a:cubicBezTo>
                <a:close/>
                <a:moveTo>
                  <a:pt x="5583792" y="254812"/>
                </a:moveTo>
                <a:cubicBezTo>
                  <a:pt x="5591106" y="254812"/>
                  <a:pt x="5596135" y="257022"/>
                  <a:pt x="5598879" y="261441"/>
                </a:cubicBezTo>
                <a:cubicBezTo>
                  <a:pt x="5601622" y="265861"/>
                  <a:pt x="5602993" y="272490"/>
                  <a:pt x="5602993" y="281329"/>
                </a:cubicBezTo>
                <a:lnTo>
                  <a:pt x="5602993" y="290016"/>
                </a:lnTo>
                <a:cubicBezTo>
                  <a:pt x="5602993" y="299465"/>
                  <a:pt x="5601622" y="306704"/>
                  <a:pt x="5598879" y="311733"/>
                </a:cubicBezTo>
                <a:cubicBezTo>
                  <a:pt x="5596135" y="316762"/>
                  <a:pt x="5591106" y="319277"/>
                  <a:pt x="5583792" y="319277"/>
                </a:cubicBezTo>
                <a:cubicBezTo>
                  <a:pt x="5571294" y="319277"/>
                  <a:pt x="5565046" y="309523"/>
                  <a:pt x="5565046" y="290016"/>
                </a:cubicBezTo>
                <a:lnTo>
                  <a:pt x="5565046" y="281329"/>
                </a:lnTo>
                <a:cubicBezTo>
                  <a:pt x="5565046" y="271576"/>
                  <a:pt x="5566570" y="264718"/>
                  <a:pt x="5569618" y="260755"/>
                </a:cubicBezTo>
                <a:cubicBezTo>
                  <a:pt x="5572666" y="256793"/>
                  <a:pt x="5577390" y="254812"/>
                  <a:pt x="5583792" y="254812"/>
                </a:cubicBezTo>
                <a:close/>
                <a:moveTo>
                  <a:pt x="6859379" y="231952"/>
                </a:moveTo>
                <a:lnTo>
                  <a:pt x="6893212" y="231952"/>
                </a:lnTo>
                <a:lnTo>
                  <a:pt x="6893212" y="266242"/>
                </a:lnTo>
                <a:lnTo>
                  <a:pt x="6859379" y="266242"/>
                </a:lnTo>
                <a:close/>
                <a:moveTo>
                  <a:pt x="7685464" y="207263"/>
                </a:moveTo>
                <a:lnTo>
                  <a:pt x="7685464" y="255269"/>
                </a:lnTo>
                <a:lnTo>
                  <a:pt x="7708781" y="255269"/>
                </a:lnTo>
                <a:cubicBezTo>
                  <a:pt x="7703599" y="267461"/>
                  <a:pt x="7701008" y="281177"/>
                  <a:pt x="7701008" y="296417"/>
                </a:cubicBezTo>
                <a:lnTo>
                  <a:pt x="7701008" y="321106"/>
                </a:lnTo>
                <a:cubicBezTo>
                  <a:pt x="7701008" y="345185"/>
                  <a:pt x="7705809" y="364692"/>
                  <a:pt x="7715410" y="379627"/>
                </a:cubicBezTo>
                <a:cubicBezTo>
                  <a:pt x="7725011" y="394563"/>
                  <a:pt x="7739413" y="404316"/>
                  <a:pt x="7758616" y="408888"/>
                </a:cubicBezTo>
                <a:lnTo>
                  <a:pt x="7758616" y="457809"/>
                </a:lnTo>
                <a:lnTo>
                  <a:pt x="7686835" y="457809"/>
                </a:lnTo>
                <a:lnTo>
                  <a:pt x="7686835" y="507643"/>
                </a:lnTo>
                <a:lnTo>
                  <a:pt x="7883431" y="507643"/>
                </a:lnTo>
                <a:lnTo>
                  <a:pt x="7883431" y="457809"/>
                </a:lnTo>
                <a:lnTo>
                  <a:pt x="7811193" y="457809"/>
                </a:lnTo>
                <a:lnTo>
                  <a:pt x="7811193" y="408888"/>
                </a:lnTo>
                <a:cubicBezTo>
                  <a:pt x="7830396" y="404316"/>
                  <a:pt x="7844950" y="394563"/>
                  <a:pt x="7854856" y="379627"/>
                </a:cubicBezTo>
                <a:cubicBezTo>
                  <a:pt x="7864762" y="364692"/>
                  <a:pt x="7869715" y="345185"/>
                  <a:pt x="7869715" y="321106"/>
                </a:cubicBezTo>
                <a:lnTo>
                  <a:pt x="7869715" y="296417"/>
                </a:lnTo>
                <a:cubicBezTo>
                  <a:pt x="7869715" y="282091"/>
                  <a:pt x="7866819" y="268375"/>
                  <a:pt x="7861028" y="255269"/>
                </a:cubicBezTo>
                <a:lnTo>
                  <a:pt x="7885717" y="255269"/>
                </a:lnTo>
                <a:lnTo>
                  <a:pt x="7885717" y="207263"/>
                </a:lnTo>
                <a:close/>
                <a:moveTo>
                  <a:pt x="4770356" y="202691"/>
                </a:moveTo>
                <a:lnTo>
                  <a:pt x="4770356" y="251611"/>
                </a:lnTo>
                <a:lnTo>
                  <a:pt x="4785901" y="251611"/>
                </a:lnTo>
                <a:cubicBezTo>
                  <a:pt x="4781939" y="262279"/>
                  <a:pt x="4779957" y="274776"/>
                  <a:pt x="4779957" y="289102"/>
                </a:cubicBezTo>
                <a:lnTo>
                  <a:pt x="4779957" y="324763"/>
                </a:lnTo>
                <a:cubicBezTo>
                  <a:pt x="4779957" y="351586"/>
                  <a:pt x="4786587" y="371855"/>
                  <a:pt x="4799846" y="385571"/>
                </a:cubicBezTo>
                <a:cubicBezTo>
                  <a:pt x="4813104" y="399287"/>
                  <a:pt x="4831773" y="406145"/>
                  <a:pt x="4855853" y="406145"/>
                </a:cubicBezTo>
                <a:cubicBezTo>
                  <a:pt x="4879627" y="406145"/>
                  <a:pt x="4898296" y="399211"/>
                  <a:pt x="4911860" y="385342"/>
                </a:cubicBezTo>
                <a:cubicBezTo>
                  <a:pt x="4925423" y="371474"/>
                  <a:pt x="4932205" y="351281"/>
                  <a:pt x="4932205" y="324763"/>
                </a:cubicBezTo>
                <a:lnTo>
                  <a:pt x="4932205" y="289102"/>
                </a:lnTo>
                <a:cubicBezTo>
                  <a:pt x="4932205" y="275386"/>
                  <a:pt x="4930071" y="262889"/>
                  <a:pt x="4925804" y="251611"/>
                </a:cubicBezTo>
                <a:lnTo>
                  <a:pt x="4941806" y="251611"/>
                </a:lnTo>
                <a:lnTo>
                  <a:pt x="4941806" y="202691"/>
                </a:lnTo>
                <a:close/>
                <a:moveTo>
                  <a:pt x="8476343" y="194461"/>
                </a:moveTo>
                <a:lnTo>
                  <a:pt x="8530750" y="194461"/>
                </a:lnTo>
                <a:cubicBezTo>
                  <a:pt x="8538979" y="194461"/>
                  <a:pt x="8546066" y="197967"/>
                  <a:pt x="8552010" y="204977"/>
                </a:cubicBezTo>
                <a:cubicBezTo>
                  <a:pt x="8557953" y="211987"/>
                  <a:pt x="8560925" y="220522"/>
                  <a:pt x="8560925" y="230580"/>
                </a:cubicBezTo>
                <a:cubicBezTo>
                  <a:pt x="8560925" y="240943"/>
                  <a:pt x="8558029" y="249630"/>
                  <a:pt x="8552238" y="256641"/>
                </a:cubicBezTo>
                <a:cubicBezTo>
                  <a:pt x="8546447" y="263651"/>
                  <a:pt x="8539284" y="267156"/>
                  <a:pt x="8530750" y="267156"/>
                </a:cubicBezTo>
                <a:lnTo>
                  <a:pt x="8476343" y="267156"/>
                </a:lnTo>
                <a:cubicBezTo>
                  <a:pt x="8467504" y="267156"/>
                  <a:pt x="8460265" y="263651"/>
                  <a:pt x="8454626" y="256641"/>
                </a:cubicBezTo>
                <a:cubicBezTo>
                  <a:pt x="8448987" y="249630"/>
                  <a:pt x="8446168" y="240943"/>
                  <a:pt x="8446168" y="230580"/>
                </a:cubicBezTo>
                <a:cubicBezTo>
                  <a:pt x="8446168" y="220522"/>
                  <a:pt x="8449063" y="211987"/>
                  <a:pt x="8454854" y="204977"/>
                </a:cubicBezTo>
                <a:cubicBezTo>
                  <a:pt x="8460646" y="197967"/>
                  <a:pt x="8467808" y="194461"/>
                  <a:pt x="8476343" y="194461"/>
                </a:cubicBezTo>
                <a:close/>
                <a:moveTo>
                  <a:pt x="6347315" y="193090"/>
                </a:moveTo>
                <a:cubicBezTo>
                  <a:pt x="6357983" y="193090"/>
                  <a:pt x="6367432" y="196214"/>
                  <a:pt x="6375661" y="202462"/>
                </a:cubicBezTo>
                <a:cubicBezTo>
                  <a:pt x="6383891" y="208711"/>
                  <a:pt x="6388006" y="217474"/>
                  <a:pt x="6388006" y="228751"/>
                </a:cubicBezTo>
                <a:lnTo>
                  <a:pt x="6388006" y="318820"/>
                </a:lnTo>
                <a:cubicBezTo>
                  <a:pt x="6388006" y="330402"/>
                  <a:pt x="6384043" y="339318"/>
                  <a:pt x="6376119" y="345566"/>
                </a:cubicBezTo>
                <a:cubicBezTo>
                  <a:pt x="6368194" y="351814"/>
                  <a:pt x="6358593" y="354939"/>
                  <a:pt x="6347315" y="354939"/>
                </a:cubicBezTo>
                <a:cubicBezTo>
                  <a:pt x="6336647" y="354939"/>
                  <a:pt x="6327198" y="351814"/>
                  <a:pt x="6318969" y="345566"/>
                </a:cubicBezTo>
                <a:cubicBezTo>
                  <a:pt x="6310739" y="339318"/>
                  <a:pt x="6306624" y="330402"/>
                  <a:pt x="6306624" y="318820"/>
                </a:cubicBezTo>
                <a:lnTo>
                  <a:pt x="6306624" y="228751"/>
                </a:lnTo>
                <a:cubicBezTo>
                  <a:pt x="6306624" y="217474"/>
                  <a:pt x="6310739" y="208711"/>
                  <a:pt x="6318969" y="202462"/>
                </a:cubicBezTo>
                <a:cubicBezTo>
                  <a:pt x="6327198" y="196214"/>
                  <a:pt x="6336647" y="193090"/>
                  <a:pt x="6347315" y="193090"/>
                </a:cubicBezTo>
                <a:close/>
                <a:moveTo>
                  <a:pt x="7280765" y="192633"/>
                </a:moveTo>
                <a:cubicBezTo>
                  <a:pt x="7291433" y="192633"/>
                  <a:pt x="7300882" y="195757"/>
                  <a:pt x="7309112" y="202005"/>
                </a:cubicBezTo>
                <a:cubicBezTo>
                  <a:pt x="7317341" y="208254"/>
                  <a:pt x="7321456" y="217017"/>
                  <a:pt x="7321456" y="228294"/>
                </a:cubicBezTo>
                <a:lnTo>
                  <a:pt x="7321456" y="269899"/>
                </a:lnTo>
                <a:cubicBezTo>
                  <a:pt x="7321456" y="281482"/>
                  <a:pt x="7317494" y="290397"/>
                  <a:pt x="7309569" y="296646"/>
                </a:cubicBezTo>
                <a:cubicBezTo>
                  <a:pt x="7301644" y="302894"/>
                  <a:pt x="7292043" y="306018"/>
                  <a:pt x="7280765" y="306018"/>
                </a:cubicBezTo>
                <a:cubicBezTo>
                  <a:pt x="7270097" y="306018"/>
                  <a:pt x="7260648" y="302894"/>
                  <a:pt x="7252419" y="296646"/>
                </a:cubicBezTo>
                <a:cubicBezTo>
                  <a:pt x="7244189" y="290397"/>
                  <a:pt x="7240074" y="281482"/>
                  <a:pt x="7240074" y="269899"/>
                </a:cubicBezTo>
                <a:lnTo>
                  <a:pt x="7240074" y="228294"/>
                </a:lnTo>
                <a:cubicBezTo>
                  <a:pt x="7240074" y="217017"/>
                  <a:pt x="7244189" y="208254"/>
                  <a:pt x="7252419" y="202005"/>
                </a:cubicBezTo>
                <a:cubicBezTo>
                  <a:pt x="7260648" y="195757"/>
                  <a:pt x="7270097" y="192633"/>
                  <a:pt x="7280765" y="192633"/>
                </a:cubicBezTo>
                <a:close/>
                <a:moveTo>
                  <a:pt x="6782112" y="192633"/>
                </a:moveTo>
                <a:cubicBezTo>
                  <a:pt x="6788208" y="192633"/>
                  <a:pt x="6793847" y="194919"/>
                  <a:pt x="6799029" y="199491"/>
                </a:cubicBezTo>
                <a:cubicBezTo>
                  <a:pt x="6804210" y="204063"/>
                  <a:pt x="6806801" y="211987"/>
                  <a:pt x="6806801" y="223265"/>
                </a:cubicBezTo>
                <a:lnTo>
                  <a:pt x="6806801" y="276300"/>
                </a:lnTo>
                <a:cubicBezTo>
                  <a:pt x="6806801" y="287578"/>
                  <a:pt x="6804210" y="295503"/>
                  <a:pt x="6799029" y="300075"/>
                </a:cubicBezTo>
                <a:cubicBezTo>
                  <a:pt x="6793847" y="304647"/>
                  <a:pt x="6788208" y="306933"/>
                  <a:pt x="6782112" y="306933"/>
                </a:cubicBezTo>
                <a:cubicBezTo>
                  <a:pt x="6776016" y="306933"/>
                  <a:pt x="6770377" y="304647"/>
                  <a:pt x="6765196" y="300075"/>
                </a:cubicBezTo>
                <a:cubicBezTo>
                  <a:pt x="6760014" y="295503"/>
                  <a:pt x="6757424" y="287578"/>
                  <a:pt x="6757424" y="276300"/>
                </a:cubicBezTo>
                <a:lnTo>
                  <a:pt x="6757424" y="223265"/>
                </a:lnTo>
                <a:cubicBezTo>
                  <a:pt x="6757424" y="211987"/>
                  <a:pt x="6760014" y="204063"/>
                  <a:pt x="6765196" y="199491"/>
                </a:cubicBezTo>
                <a:cubicBezTo>
                  <a:pt x="6770377" y="194919"/>
                  <a:pt x="6776016" y="192633"/>
                  <a:pt x="6782112" y="192633"/>
                </a:cubicBezTo>
                <a:close/>
                <a:moveTo>
                  <a:pt x="8676672" y="149199"/>
                </a:moveTo>
                <a:lnTo>
                  <a:pt x="8676672" y="196747"/>
                </a:lnTo>
                <a:lnTo>
                  <a:pt x="8717364" y="196747"/>
                </a:lnTo>
                <a:cubicBezTo>
                  <a:pt x="8715840" y="199186"/>
                  <a:pt x="8714544" y="201624"/>
                  <a:pt x="8713478" y="204063"/>
                </a:cubicBezTo>
                <a:cubicBezTo>
                  <a:pt x="8712410" y="206501"/>
                  <a:pt x="8711268" y="209092"/>
                  <a:pt x="8710048" y="211835"/>
                </a:cubicBezTo>
                <a:lnTo>
                  <a:pt x="8667986" y="308761"/>
                </a:lnTo>
                <a:lnTo>
                  <a:pt x="8722850" y="308761"/>
                </a:lnTo>
                <a:lnTo>
                  <a:pt x="8764455" y="211835"/>
                </a:lnTo>
                <a:cubicBezTo>
                  <a:pt x="8767198" y="204825"/>
                  <a:pt x="8771314" y="201319"/>
                  <a:pt x="8776800" y="201319"/>
                </a:cubicBezTo>
                <a:lnTo>
                  <a:pt x="8783200" y="201319"/>
                </a:lnTo>
                <a:cubicBezTo>
                  <a:pt x="8786553" y="201319"/>
                  <a:pt x="8789144" y="202081"/>
                  <a:pt x="8790972" y="203605"/>
                </a:cubicBezTo>
                <a:cubicBezTo>
                  <a:pt x="8792802" y="205129"/>
                  <a:pt x="8794478" y="207873"/>
                  <a:pt x="8796002" y="211835"/>
                </a:cubicBezTo>
                <a:lnTo>
                  <a:pt x="8833492" y="308761"/>
                </a:lnTo>
                <a:lnTo>
                  <a:pt x="8892014" y="308761"/>
                </a:lnTo>
                <a:lnTo>
                  <a:pt x="8851323" y="211835"/>
                </a:lnTo>
                <a:cubicBezTo>
                  <a:pt x="8850104" y="209092"/>
                  <a:pt x="8848961" y="206501"/>
                  <a:pt x="8847894" y="204063"/>
                </a:cubicBezTo>
                <a:cubicBezTo>
                  <a:pt x="8846828" y="201624"/>
                  <a:pt x="8845532" y="199186"/>
                  <a:pt x="8844008" y="196747"/>
                </a:cubicBezTo>
                <a:lnTo>
                  <a:pt x="8885156" y="196747"/>
                </a:lnTo>
                <a:lnTo>
                  <a:pt x="8885156" y="149199"/>
                </a:lnTo>
                <a:close/>
                <a:moveTo>
                  <a:pt x="8109135" y="149199"/>
                </a:moveTo>
                <a:lnTo>
                  <a:pt x="8109135" y="196747"/>
                </a:lnTo>
                <a:lnTo>
                  <a:pt x="8162171" y="196747"/>
                </a:lnTo>
                <a:lnTo>
                  <a:pt x="8162171" y="222351"/>
                </a:lnTo>
                <a:cubicBezTo>
                  <a:pt x="8146016" y="228142"/>
                  <a:pt x="8135653" y="239572"/>
                  <a:pt x="8131081" y="256641"/>
                </a:cubicBezTo>
                <a:lnTo>
                  <a:pt x="8102278" y="357225"/>
                </a:lnTo>
                <a:lnTo>
                  <a:pt x="8154398" y="357225"/>
                </a:lnTo>
                <a:lnTo>
                  <a:pt x="8177259" y="278129"/>
                </a:lnTo>
                <a:cubicBezTo>
                  <a:pt x="8178172" y="274776"/>
                  <a:pt x="8179239" y="272338"/>
                  <a:pt x="8180459" y="270814"/>
                </a:cubicBezTo>
                <a:cubicBezTo>
                  <a:pt x="8181678" y="269290"/>
                  <a:pt x="8183812" y="268528"/>
                  <a:pt x="8186860" y="268528"/>
                </a:cubicBezTo>
                <a:lnTo>
                  <a:pt x="8189146" y="268528"/>
                </a:lnTo>
                <a:cubicBezTo>
                  <a:pt x="8192194" y="268528"/>
                  <a:pt x="8194403" y="269442"/>
                  <a:pt x="8195775" y="271271"/>
                </a:cubicBezTo>
                <a:cubicBezTo>
                  <a:pt x="8197146" y="273100"/>
                  <a:pt x="8198137" y="275386"/>
                  <a:pt x="8198747" y="278129"/>
                </a:cubicBezTo>
                <a:lnTo>
                  <a:pt x="8220693" y="357225"/>
                </a:lnTo>
                <a:lnTo>
                  <a:pt x="8273270" y="357225"/>
                </a:lnTo>
                <a:lnTo>
                  <a:pt x="8245381" y="256641"/>
                </a:lnTo>
                <a:cubicBezTo>
                  <a:pt x="8242943" y="248411"/>
                  <a:pt x="8239057" y="241401"/>
                  <a:pt x="8233723" y="235609"/>
                </a:cubicBezTo>
                <a:cubicBezTo>
                  <a:pt x="8228389" y="229818"/>
                  <a:pt x="8221759" y="225399"/>
                  <a:pt x="8213834" y="222351"/>
                </a:cubicBezTo>
                <a:lnTo>
                  <a:pt x="8213834" y="196747"/>
                </a:lnTo>
                <a:lnTo>
                  <a:pt x="8266869" y="196747"/>
                </a:lnTo>
                <a:lnTo>
                  <a:pt x="8266869" y="149199"/>
                </a:lnTo>
                <a:close/>
                <a:moveTo>
                  <a:pt x="5785492" y="149199"/>
                </a:moveTo>
                <a:lnTo>
                  <a:pt x="5785492" y="196747"/>
                </a:lnTo>
                <a:lnTo>
                  <a:pt x="5835327" y="196747"/>
                </a:lnTo>
                <a:lnTo>
                  <a:pt x="5835327" y="271728"/>
                </a:lnTo>
                <a:cubicBezTo>
                  <a:pt x="5825270" y="275081"/>
                  <a:pt x="5817650" y="280872"/>
                  <a:pt x="5812467" y="289102"/>
                </a:cubicBezTo>
                <a:cubicBezTo>
                  <a:pt x="5807286" y="297331"/>
                  <a:pt x="5803933" y="307237"/>
                  <a:pt x="5802410" y="318820"/>
                </a:cubicBezTo>
                <a:lnTo>
                  <a:pt x="5779549" y="507643"/>
                </a:lnTo>
                <a:lnTo>
                  <a:pt x="5831212" y="507643"/>
                </a:lnTo>
                <a:lnTo>
                  <a:pt x="5852702" y="328878"/>
                </a:lnTo>
                <a:cubicBezTo>
                  <a:pt x="5853006" y="326440"/>
                  <a:pt x="5853692" y="324230"/>
                  <a:pt x="5854758" y="322249"/>
                </a:cubicBezTo>
                <a:cubicBezTo>
                  <a:pt x="5855825" y="320268"/>
                  <a:pt x="5857578" y="319277"/>
                  <a:pt x="5860016" y="319277"/>
                </a:cubicBezTo>
                <a:lnTo>
                  <a:pt x="5861845" y="319277"/>
                </a:lnTo>
                <a:cubicBezTo>
                  <a:pt x="5864283" y="319277"/>
                  <a:pt x="5866112" y="320268"/>
                  <a:pt x="5867331" y="322249"/>
                </a:cubicBezTo>
                <a:cubicBezTo>
                  <a:pt x="5868551" y="324230"/>
                  <a:pt x="5869313" y="326440"/>
                  <a:pt x="5869617" y="328878"/>
                </a:cubicBezTo>
                <a:lnTo>
                  <a:pt x="5888362" y="507643"/>
                </a:lnTo>
                <a:lnTo>
                  <a:pt x="5944141" y="507643"/>
                </a:lnTo>
                <a:lnTo>
                  <a:pt x="5919452" y="318820"/>
                </a:lnTo>
                <a:cubicBezTo>
                  <a:pt x="5917623" y="307237"/>
                  <a:pt x="5914194" y="297484"/>
                  <a:pt x="5909165" y="289559"/>
                </a:cubicBezTo>
                <a:cubicBezTo>
                  <a:pt x="5904136" y="281634"/>
                  <a:pt x="5896897" y="275995"/>
                  <a:pt x="5887448" y="272643"/>
                </a:cubicBezTo>
                <a:lnTo>
                  <a:pt x="5887448" y="196747"/>
                </a:lnTo>
                <a:lnTo>
                  <a:pt x="5937283" y="196747"/>
                </a:lnTo>
                <a:lnTo>
                  <a:pt x="5937283" y="149199"/>
                </a:lnTo>
                <a:close/>
                <a:moveTo>
                  <a:pt x="5244777" y="149199"/>
                </a:moveTo>
                <a:lnTo>
                  <a:pt x="5244777" y="199033"/>
                </a:lnTo>
                <a:lnTo>
                  <a:pt x="5292326" y="199033"/>
                </a:lnTo>
                <a:cubicBezTo>
                  <a:pt x="5301165" y="199033"/>
                  <a:pt x="5307719" y="200862"/>
                  <a:pt x="5311987" y="204520"/>
                </a:cubicBezTo>
                <a:cubicBezTo>
                  <a:pt x="5316254" y="208177"/>
                  <a:pt x="5318387" y="214578"/>
                  <a:pt x="5318387" y="223722"/>
                </a:cubicBezTo>
                <a:lnTo>
                  <a:pt x="5318387" y="354939"/>
                </a:lnTo>
                <a:lnTo>
                  <a:pt x="5370507" y="354939"/>
                </a:lnTo>
                <a:lnTo>
                  <a:pt x="5370507" y="203148"/>
                </a:lnTo>
                <a:cubicBezTo>
                  <a:pt x="5370507" y="183946"/>
                  <a:pt x="5365935" y="170154"/>
                  <a:pt x="5356791" y="161772"/>
                </a:cubicBezTo>
                <a:cubicBezTo>
                  <a:pt x="5347647" y="153390"/>
                  <a:pt x="5334541" y="149199"/>
                  <a:pt x="5317472" y="149199"/>
                </a:cubicBezTo>
                <a:close/>
                <a:moveTo>
                  <a:pt x="4511048" y="149199"/>
                </a:moveTo>
                <a:lnTo>
                  <a:pt x="4511048" y="237438"/>
                </a:lnTo>
                <a:cubicBezTo>
                  <a:pt x="4511048" y="250240"/>
                  <a:pt x="4512495" y="260908"/>
                  <a:pt x="4515391" y="269442"/>
                </a:cubicBezTo>
                <a:cubicBezTo>
                  <a:pt x="4518287" y="277977"/>
                  <a:pt x="4522478" y="284758"/>
                  <a:pt x="4527964" y="289788"/>
                </a:cubicBezTo>
                <a:cubicBezTo>
                  <a:pt x="4533450" y="294817"/>
                  <a:pt x="4540232" y="298398"/>
                  <a:pt x="4548309" y="300532"/>
                </a:cubicBezTo>
                <a:cubicBezTo>
                  <a:pt x="4556387" y="302665"/>
                  <a:pt x="4565607" y="303732"/>
                  <a:pt x="4575970" y="303732"/>
                </a:cubicBezTo>
                <a:lnTo>
                  <a:pt x="4591973" y="303732"/>
                </a:lnTo>
                <a:lnTo>
                  <a:pt x="4591973" y="322477"/>
                </a:lnTo>
                <a:lnTo>
                  <a:pt x="4494588" y="322477"/>
                </a:lnTo>
                <a:lnTo>
                  <a:pt x="4494588" y="372312"/>
                </a:lnTo>
                <a:lnTo>
                  <a:pt x="4740562" y="372312"/>
                </a:lnTo>
                <a:lnTo>
                  <a:pt x="4740562" y="322477"/>
                </a:lnTo>
                <a:lnTo>
                  <a:pt x="4644551" y="322477"/>
                </a:lnTo>
                <a:lnTo>
                  <a:pt x="4644551" y="303732"/>
                </a:lnTo>
                <a:lnTo>
                  <a:pt x="4719988" y="303732"/>
                </a:lnTo>
                <a:lnTo>
                  <a:pt x="4719988" y="253897"/>
                </a:lnTo>
                <a:lnTo>
                  <a:pt x="4583742" y="253897"/>
                </a:lnTo>
                <a:cubicBezTo>
                  <a:pt x="4576122" y="253897"/>
                  <a:pt x="4570788" y="252221"/>
                  <a:pt x="4567741" y="248868"/>
                </a:cubicBezTo>
                <a:cubicBezTo>
                  <a:pt x="4564692" y="245515"/>
                  <a:pt x="4563168" y="239877"/>
                  <a:pt x="4563168" y="231952"/>
                </a:cubicBezTo>
                <a:lnTo>
                  <a:pt x="4563168" y="199033"/>
                </a:lnTo>
                <a:lnTo>
                  <a:pt x="4716788" y="199033"/>
                </a:lnTo>
                <a:lnTo>
                  <a:pt x="4716788" y="149199"/>
                </a:lnTo>
                <a:close/>
                <a:moveTo>
                  <a:pt x="4235127" y="149199"/>
                </a:moveTo>
                <a:lnTo>
                  <a:pt x="4235127" y="199033"/>
                </a:lnTo>
                <a:lnTo>
                  <a:pt x="4282677" y="199033"/>
                </a:lnTo>
                <a:cubicBezTo>
                  <a:pt x="4291515" y="199033"/>
                  <a:pt x="4298069" y="200862"/>
                  <a:pt x="4302336" y="204520"/>
                </a:cubicBezTo>
                <a:cubicBezTo>
                  <a:pt x="4306603" y="208177"/>
                  <a:pt x="4308737" y="214578"/>
                  <a:pt x="4308737" y="223722"/>
                </a:cubicBezTo>
                <a:lnTo>
                  <a:pt x="4308737" y="354939"/>
                </a:lnTo>
                <a:lnTo>
                  <a:pt x="4360857" y="354939"/>
                </a:lnTo>
                <a:lnTo>
                  <a:pt x="4360857" y="203148"/>
                </a:lnTo>
                <a:cubicBezTo>
                  <a:pt x="4360857" y="183946"/>
                  <a:pt x="4356285" y="170154"/>
                  <a:pt x="4347142" y="161772"/>
                </a:cubicBezTo>
                <a:cubicBezTo>
                  <a:pt x="4337997" y="153390"/>
                  <a:pt x="4324891" y="149199"/>
                  <a:pt x="4307823" y="149199"/>
                </a:cubicBezTo>
                <a:close/>
                <a:moveTo>
                  <a:pt x="3775718" y="149199"/>
                </a:moveTo>
                <a:lnTo>
                  <a:pt x="3775718" y="196747"/>
                </a:lnTo>
                <a:lnTo>
                  <a:pt x="3825553" y="196747"/>
                </a:lnTo>
                <a:lnTo>
                  <a:pt x="3825553" y="225551"/>
                </a:lnTo>
                <a:cubicBezTo>
                  <a:pt x="3809703" y="231037"/>
                  <a:pt x="3799492" y="242467"/>
                  <a:pt x="3794920" y="259841"/>
                </a:cubicBezTo>
                <a:lnTo>
                  <a:pt x="3766117" y="364997"/>
                </a:lnTo>
                <a:lnTo>
                  <a:pt x="3818237" y="364997"/>
                </a:lnTo>
                <a:lnTo>
                  <a:pt x="3841097" y="281329"/>
                </a:lnTo>
                <a:cubicBezTo>
                  <a:pt x="3842012" y="278281"/>
                  <a:pt x="3843079" y="275919"/>
                  <a:pt x="3844298" y="274243"/>
                </a:cubicBezTo>
                <a:cubicBezTo>
                  <a:pt x="3845517" y="272566"/>
                  <a:pt x="3847651" y="271728"/>
                  <a:pt x="3850699" y="271728"/>
                </a:cubicBezTo>
                <a:lnTo>
                  <a:pt x="3852985" y="271728"/>
                </a:lnTo>
                <a:cubicBezTo>
                  <a:pt x="3856033" y="271728"/>
                  <a:pt x="3858243" y="272643"/>
                  <a:pt x="3859614" y="274471"/>
                </a:cubicBezTo>
                <a:cubicBezTo>
                  <a:pt x="3860986" y="276300"/>
                  <a:pt x="3861976" y="278586"/>
                  <a:pt x="3862586" y="281329"/>
                </a:cubicBezTo>
                <a:lnTo>
                  <a:pt x="3884531" y="364997"/>
                </a:lnTo>
                <a:lnTo>
                  <a:pt x="3937109" y="364997"/>
                </a:lnTo>
                <a:lnTo>
                  <a:pt x="3909220" y="259841"/>
                </a:lnTo>
                <a:cubicBezTo>
                  <a:pt x="3904648" y="243077"/>
                  <a:pt x="3894285" y="231647"/>
                  <a:pt x="3878131" y="225551"/>
                </a:cubicBezTo>
                <a:lnTo>
                  <a:pt x="3878131" y="196747"/>
                </a:lnTo>
                <a:lnTo>
                  <a:pt x="3929337" y="196747"/>
                </a:lnTo>
                <a:lnTo>
                  <a:pt x="3929337" y="149199"/>
                </a:lnTo>
                <a:close/>
                <a:moveTo>
                  <a:pt x="3510923" y="149199"/>
                </a:moveTo>
                <a:lnTo>
                  <a:pt x="3510923" y="237438"/>
                </a:lnTo>
                <a:cubicBezTo>
                  <a:pt x="3510923" y="250240"/>
                  <a:pt x="3512371" y="260908"/>
                  <a:pt x="3515266" y="269442"/>
                </a:cubicBezTo>
                <a:cubicBezTo>
                  <a:pt x="3518162" y="277977"/>
                  <a:pt x="3522353" y="284758"/>
                  <a:pt x="3527839" y="289788"/>
                </a:cubicBezTo>
                <a:cubicBezTo>
                  <a:pt x="3533326" y="294817"/>
                  <a:pt x="3540107" y="298398"/>
                  <a:pt x="3548185" y="300532"/>
                </a:cubicBezTo>
                <a:cubicBezTo>
                  <a:pt x="3556262" y="302665"/>
                  <a:pt x="3565482" y="303732"/>
                  <a:pt x="3575845" y="303732"/>
                </a:cubicBezTo>
                <a:lnTo>
                  <a:pt x="3591847" y="303732"/>
                </a:lnTo>
                <a:lnTo>
                  <a:pt x="3591847" y="322477"/>
                </a:lnTo>
                <a:lnTo>
                  <a:pt x="3494464" y="322477"/>
                </a:lnTo>
                <a:lnTo>
                  <a:pt x="3494464" y="372312"/>
                </a:lnTo>
                <a:lnTo>
                  <a:pt x="3740437" y="372312"/>
                </a:lnTo>
                <a:lnTo>
                  <a:pt x="3740437" y="322477"/>
                </a:lnTo>
                <a:lnTo>
                  <a:pt x="3644425" y="322477"/>
                </a:lnTo>
                <a:lnTo>
                  <a:pt x="3644425" y="303732"/>
                </a:lnTo>
                <a:lnTo>
                  <a:pt x="3719863" y="303732"/>
                </a:lnTo>
                <a:lnTo>
                  <a:pt x="3719863" y="253897"/>
                </a:lnTo>
                <a:lnTo>
                  <a:pt x="3583618" y="253897"/>
                </a:lnTo>
                <a:cubicBezTo>
                  <a:pt x="3575998" y="253897"/>
                  <a:pt x="3570664" y="252221"/>
                  <a:pt x="3567616" y="248868"/>
                </a:cubicBezTo>
                <a:cubicBezTo>
                  <a:pt x="3564568" y="245515"/>
                  <a:pt x="3563044" y="239877"/>
                  <a:pt x="3563044" y="231952"/>
                </a:cubicBezTo>
                <a:lnTo>
                  <a:pt x="3563044" y="199033"/>
                </a:lnTo>
                <a:lnTo>
                  <a:pt x="3716663" y="199033"/>
                </a:lnTo>
                <a:lnTo>
                  <a:pt x="3716663" y="149199"/>
                </a:lnTo>
                <a:close/>
                <a:moveTo>
                  <a:pt x="3224182" y="149199"/>
                </a:moveTo>
                <a:lnTo>
                  <a:pt x="3224182" y="199033"/>
                </a:lnTo>
                <a:lnTo>
                  <a:pt x="3279961" y="199033"/>
                </a:lnTo>
                <a:cubicBezTo>
                  <a:pt x="3288800" y="199033"/>
                  <a:pt x="3295124" y="201015"/>
                  <a:pt x="3298934" y="204977"/>
                </a:cubicBezTo>
                <a:cubicBezTo>
                  <a:pt x="3302744" y="208939"/>
                  <a:pt x="3304649" y="215797"/>
                  <a:pt x="3304649" y="225551"/>
                </a:cubicBezTo>
                <a:lnTo>
                  <a:pt x="3304649" y="357225"/>
                </a:lnTo>
                <a:lnTo>
                  <a:pt x="3357228" y="357225"/>
                </a:lnTo>
                <a:lnTo>
                  <a:pt x="3357228" y="203605"/>
                </a:lnTo>
                <a:cubicBezTo>
                  <a:pt x="3357228" y="167334"/>
                  <a:pt x="3339549" y="149199"/>
                  <a:pt x="3304192" y="149199"/>
                </a:cubicBezTo>
                <a:close/>
                <a:moveTo>
                  <a:pt x="6485390" y="148741"/>
                </a:moveTo>
                <a:lnTo>
                  <a:pt x="6485390" y="196290"/>
                </a:lnTo>
                <a:lnTo>
                  <a:pt x="6547111" y="196290"/>
                </a:lnTo>
                <a:lnTo>
                  <a:pt x="6547111" y="220979"/>
                </a:lnTo>
                <a:cubicBezTo>
                  <a:pt x="6536748" y="223722"/>
                  <a:pt x="6529052" y="228904"/>
                  <a:pt x="6524023" y="236524"/>
                </a:cubicBezTo>
                <a:cubicBezTo>
                  <a:pt x="6518994" y="244144"/>
                  <a:pt x="6514193" y="254355"/>
                  <a:pt x="6509621" y="267156"/>
                </a:cubicBezTo>
                <a:lnTo>
                  <a:pt x="6475788" y="357225"/>
                </a:lnTo>
                <a:lnTo>
                  <a:pt x="6531567" y="357225"/>
                </a:lnTo>
                <a:lnTo>
                  <a:pt x="6558084" y="278129"/>
                </a:lnTo>
                <a:cubicBezTo>
                  <a:pt x="6559913" y="272338"/>
                  <a:pt x="6563571" y="269442"/>
                  <a:pt x="6569057" y="269442"/>
                </a:cubicBezTo>
                <a:lnTo>
                  <a:pt x="6577287" y="269442"/>
                </a:lnTo>
                <a:cubicBezTo>
                  <a:pt x="6583078" y="269442"/>
                  <a:pt x="6586888" y="272338"/>
                  <a:pt x="6588717" y="278129"/>
                </a:cubicBezTo>
                <a:lnTo>
                  <a:pt x="6615692" y="357225"/>
                </a:lnTo>
                <a:lnTo>
                  <a:pt x="6670098" y="357225"/>
                </a:lnTo>
                <a:lnTo>
                  <a:pt x="6636723" y="267156"/>
                </a:lnTo>
                <a:cubicBezTo>
                  <a:pt x="6632151" y="254659"/>
                  <a:pt x="6627350" y="244525"/>
                  <a:pt x="6622321" y="236752"/>
                </a:cubicBezTo>
                <a:cubicBezTo>
                  <a:pt x="6617292" y="228980"/>
                  <a:pt x="6609748" y="223722"/>
                  <a:pt x="6599690" y="220979"/>
                </a:cubicBezTo>
                <a:lnTo>
                  <a:pt x="6599690" y="196290"/>
                </a:lnTo>
                <a:lnTo>
                  <a:pt x="6661869" y="196290"/>
                </a:lnTo>
                <a:lnTo>
                  <a:pt x="6661869" y="148741"/>
                </a:lnTo>
                <a:close/>
                <a:moveTo>
                  <a:pt x="8474057" y="146455"/>
                </a:moveTo>
                <a:cubicBezTo>
                  <a:pt x="8462474" y="146455"/>
                  <a:pt x="8451806" y="148360"/>
                  <a:pt x="8442053" y="152170"/>
                </a:cubicBezTo>
                <a:cubicBezTo>
                  <a:pt x="8432299" y="155980"/>
                  <a:pt x="8423918" y="161467"/>
                  <a:pt x="8416907" y="168630"/>
                </a:cubicBezTo>
                <a:cubicBezTo>
                  <a:pt x="8409896" y="175792"/>
                  <a:pt x="8404334" y="184632"/>
                  <a:pt x="8400219" y="195147"/>
                </a:cubicBezTo>
                <a:cubicBezTo>
                  <a:pt x="8396104" y="205663"/>
                  <a:pt x="8394047" y="217474"/>
                  <a:pt x="8394047" y="230580"/>
                </a:cubicBezTo>
                <a:cubicBezTo>
                  <a:pt x="8394047" y="243991"/>
                  <a:pt x="8396104" y="255879"/>
                  <a:pt x="8400219" y="266242"/>
                </a:cubicBezTo>
                <a:cubicBezTo>
                  <a:pt x="8404334" y="276605"/>
                  <a:pt x="8409896" y="285444"/>
                  <a:pt x="8416907" y="292759"/>
                </a:cubicBezTo>
                <a:cubicBezTo>
                  <a:pt x="8423918" y="300075"/>
                  <a:pt x="8432299" y="305637"/>
                  <a:pt x="8442053" y="309447"/>
                </a:cubicBezTo>
                <a:cubicBezTo>
                  <a:pt x="8451806" y="313257"/>
                  <a:pt x="8462474" y="315162"/>
                  <a:pt x="8474057" y="315162"/>
                </a:cubicBezTo>
                <a:lnTo>
                  <a:pt x="8533036" y="315162"/>
                </a:lnTo>
                <a:cubicBezTo>
                  <a:pt x="8544313" y="315162"/>
                  <a:pt x="8554829" y="313257"/>
                  <a:pt x="8564582" y="309447"/>
                </a:cubicBezTo>
                <a:cubicBezTo>
                  <a:pt x="8574336" y="305637"/>
                  <a:pt x="8582794" y="300075"/>
                  <a:pt x="8589957" y="292759"/>
                </a:cubicBezTo>
                <a:cubicBezTo>
                  <a:pt x="8597120" y="285444"/>
                  <a:pt x="8602682" y="276605"/>
                  <a:pt x="8606645" y="266242"/>
                </a:cubicBezTo>
                <a:cubicBezTo>
                  <a:pt x="8610608" y="255879"/>
                  <a:pt x="8612588" y="243991"/>
                  <a:pt x="8612588" y="230580"/>
                </a:cubicBezTo>
                <a:cubicBezTo>
                  <a:pt x="8612588" y="217474"/>
                  <a:pt x="8610608" y="205663"/>
                  <a:pt x="8606645" y="195147"/>
                </a:cubicBezTo>
                <a:cubicBezTo>
                  <a:pt x="8602682" y="184632"/>
                  <a:pt x="8597120" y="175792"/>
                  <a:pt x="8589957" y="168630"/>
                </a:cubicBezTo>
                <a:cubicBezTo>
                  <a:pt x="8582794" y="161467"/>
                  <a:pt x="8574336" y="155980"/>
                  <a:pt x="8564582" y="152170"/>
                </a:cubicBezTo>
                <a:cubicBezTo>
                  <a:pt x="8554829" y="148360"/>
                  <a:pt x="8544313" y="146455"/>
                  <a:pt x="8533036" y="146455"/>
                </a:cubicBezTo>
                <a:close/>
                <a:moveTo>
                  <a:pt x="8294301" y="146455"/>
                </a:moveTo>
                <a:lnTo>
                  <a:pt x="8294301" y="226008"/>
                </a:lnTo>
                <a:lnTo>
                  <a:pt x="8256354" y="226008"/>
                </a:lnTo>
                <a:lnTo>
                  <a:pt x="8256354" y="275843"/>
                </a:lnTo>
                <a:lnTo>
                  <a:pt x="8294301" y="275843"/>
                </a:lnTo>
                <a:lnTo>
                  <a:pt x="8294301" y="357225"/>
                </a:lnTo>
                <a:lnTo>
                  <a:pt x="8344594" y="357225"/>
                </a:lnTo>
                <a:lnTo>
                  <a:pt x="8344594" y="146455"/>
                </a:lnTo>
                <a:close/>
                <a:moveTo>
                  <a:pt x="7598062" y="146455"/>
                </a:moveTo>
                <a:lnTo>
                  <a:pt x="7598062" y="460095"/>
                </a:lnTo>
                <a:lnTo>
                  <a:pt x="7501593" y="460095"/>
                </a:lnTo>
                <a:cubicBezTo>
                  <a:pt x="7494582" y="460095"/>
                  <a:pt x="7489782" y="458875"/>
                  <a:pt x="7487191" y="456437"/>
                </a:cubicBezTo>
                <a:cubicBezTo>
                  <a:pt x="7484600" y="453999"/>
                  <a:pt x="7483305" y="449274"/>
                  <a:pt x="7483305" y="442264"/>
                </a:cubicBezTo>
                <a:lnTo>
                  <a:pt x="7483305" y="388771"/>
                </a:lnTo>
                <a:lnTo>
                  <a:pt x="7430727" y="388771"/>
                </a:lnTo>
                <a:lnTo>
                  <a:pt x="7430727" y="453694"/>
                </a:lnTo>
                <a:cubicBezTo>
                  <a:pt x="7430727" y="489660"/>
                  <a:pt x="7449624" y="507643"/>
                  <a:pt x="7487420" y="507643"/>
                </a:cubicBezTo>
                <a:lnTo>
                  <a:pt x="7650183" y="507643"/>
                </a:lnTo>
                <a:lnTo>
                  <a:pt x="7650183" y="146455"/>
                </a:lnTo>
                <a:close/>
                <a:moveTo>
                  <a:pt x="7483305" y="146455"/>
                </a:moveTo>
                <a:cubicBezTo>
                  <a:pt x="7470503" y="146455"/>
                  <a:pt x="7459607" y="149580"/>
                  <a:pt x="7450615" y="155828"/>
                </a:cubicBezTo>
                <a:cubicBezTo>
                  <a:pt x="7441624" y="162076"/>
                  <a:pt x="7436213" y="171601"/>
                  <a:pt x="7434384" y="184403"/>
                </a:cubicBezTo>
                <a:lnTo>
                  <a:pt x="7407867" y="362254"/>
                </a:lnTo>
                <a:lnTo>
                  <a:pt x="7459988" y="362254"/>
                </a:lnTo>
                <a:lnTo>
                  <a:pt x="7481933" y="206349"/>
                </a:lnTo>
                <a:cubicBezTo>
                  <a:pt x="7482848" y="199948"/>
                  <a:pt x="7484981" y="196747"/>
                  <a:pt x="7488334" y="196747"/>
                </a:cubicBezTo>
                <a:lnTo>
                  <a:pt x="7491534" y="196747"/>
                </a:lnTo>
                <a:cubicBezTo>
                  <a:pt x="7494887" y="196747"/>
                  <a:pt x="7497021" y="199948"/>
                  <a:pt x="7497935" y="206349"/>
                </a:cubicBezTo>
                <a:lnTo>
                  <a:pt x="7519424" y="362254"/>
                </a:lnTo>
                <a:lnTo>
                  <a:pt x="7571544" y="362254"/>
                </a:lnTo>
                <a:lnTo>
                  <a:pt x="7545484" y="184403"/>
                </a:lnTo>
                <a:cubicBezTo>
                  <a:pt x="7543960" y="172516"/>
                  <a:pt x="7538702" y="163219"/>
                  <a:pt x="7529711" y="156514"/>
                </a:cubicBezTo>
                <a:cubicBezTo>
                  <a:pt x="7520719" y="149808"/>
                  <a:pt x="7509670" y="146455"/>
                  <a:pt x="7496564" y="146455"/>
                </a:cubicBezTo>
                <a:close/>
                <a:moveTo>
                  <a:pt x="5969287" y="146455"/>
                </a:moveTo>
                <a:lnTo>
                  <a:pt x="5969287" y="507643"/>
                </a:lnTo>
                <a:lnTo>
                  <a:pt x="6021409" y="507643"/>
                </a:lnTo>
                <a:lnTo>
                  <a:pt x="6021409" y="146455"/>
                </a:lnTo>
                <a:close/>
                <a:moveTo>
                  <a:pt x="5692605" y="146455"/>
                </a:moveTo>
                <a:lnTo>
                  <a:pt x="5692605" y="215493"/>
                </a:lnTo>
                <a:lnTo>
                  <a:pt x="5666087" y="215493"/>
                </a:lnTo>
                <a:lnTo>
                  <a:pt x="5666087" y="202234"/>
                </a:lnTo>
                <a:lnTo>
                  <a:pt x="5502867" y="202234"/>
                </a:lnTo>
                <a:lnTo>
                  <a:pt x="5502867" y="250240"/>
                </a:lnTo>
                <a:lnTo>
                  <a:pt x="5518412" y="250240"/>
                </a:lnTo>
                <a:cubicBezTo>
                  <a:pt x="5514754" y="259384"/>
                  <a:pt x="5512925" y="269290"/>
                  <a:pt x="5512925" y="279958"/>
                </a:cubicBezTo>
                <a:lnTo>
                  <a:pt x="5512925" y="296417"/>
                </a:lnTo>
                <a:cubicBezTo>
                  <a:pt x="5512925" y="307390"/>
                  <a:pt x="5514678" y="317220"/>
                  <a:pt x="5518183" y="325906"/>
                </a:cubicBezTo>
                <a:cubicBezTo>
                  <a:pt x="5521688" y="334593"/>
                  <a:pt x="5526565" y="342061"/>
                  <a:pt x="5532814" y="348309"/>
                </a:cubicBezTo>
                <a:cubicBezTo>
                  <a:pt x="5539062" y="354558"/>
                  <a:pt x="5546529" y="359282"/>
                  <a:pt x="5555216" y="362482"/>
                </a:cubicBezTo>
                <a:cubicBezTo>
                  <a:pt x="5563903" y="365683"/>
                  <a:pt x="5573428" y="367283"/>
                  <a:pt x="5583792" y="367283"/>
                </a:cubicBezTo>
                <a:cubicBezTo>
                  <a:pt x="5594154" y="367283"/>
                  <a:pt x="5603756" y="365607"/>
                  <a:pt x="5612595" y="362254"/>
                </a:cubicBezTo>
                <a:cubicBezTo>
                  <a:pt x="5621434" y="358901"/>
                  <a:pt x="5629054" y="354177"/>
                  <a:pt x="5635456" y="348081"/>
                </a:cubicBezTo>
                <a:cubicBezTo>
                  <a:pt x="5641856" y="341985"/>
                  <a:pt x="5646809" y="334593"/>
                  <a:pt x="5650315" y="325906"/>
                </a:cubicBezTo>
                <a:cubicBezTo>
                  <a:pt x="5653819" y="317220"/>
                  <a:pt x="5655572" y="307390"/>
                  <a:pt x="5655572" y="296417"/>
                </a:cubicBezTo>
                <a:lnTo>
                  <a:pt x="5655572" y="279958"/>
                </a:lnTo>
                <a:cubicBezTo>
                  <a:pt x="5655572" y="274776"/>
                  <a:pt x="5655038" y="269671"/>
                  <a:pt x="5653971" y="264642"/>
                </a:cubicBezTo>
                <a:cubicBezTo>
                  <a:pt x="5652904" y="259612"/>
                  <a:pt x="5651457" y="254812"/>
                  <a:pt x="5649629" y="250240"/>
                </a:cubicBezTo>
                <a:lnTo>
                  <a:pt x="5665630" y="250240"/>
                </a:lnTo>
                <a:lnTo>
                  <a:pt x="5665630" y="260298"/>
                </a:lnTo>
                <a:lnTo>
                  <a:pt x="5692605" y="260298"/>
                </a:lnTo>
                <a:lnTo>
                  <a:pt x="5692605" y="296874"/>
                </a:lnTo>
                <a:lnTo>
                  <a:pt x="5665173" y="296874"/>
                </a:lnTo>
                <a:lnTo>
                  <a:pt x="5665173" y="346709"/>
                </a:lnTo>
                <a:lnTo>
                  <a:pt x="5692605" y="346709"/>
                </a:lnTo>
                <a:lnTo>
                  <a:pt x="5692605" y="457809"/>
                </a:lnTo>
                <a:lnTo>
                  <a:pt x="5603451" y="457809"/>
                </a:lnTo>
                <a:cubicBezTo>
                  <a:pt x="5596745" y="457809"/>
                  <a:pt x="5592098" y="456589"/>
                  <a:pt x="5589506" y="454151"/>
                </a:cubicBezTo>
                <a:cubicBezTo>
                  <a:pt x="5586915" y="451713"/>
                  <a:pt x="5585620" y="446988"/>
                  <a:pt x="5585620" y="439978"/>
                </a:cubicBezTo>
                <a:lnTo>
                  <a:pt x="5585620" y="386028"/>
                </a:lnTo>
                <a:lnTo>
                  <a:pt x="5534871" y="386028"/>
                </a:lnTo>
                <a:lnTo>
                  <a:pt x="5534871" y="453694"/>
                </a:lnTo>
                <a:cubicBezTo>
                  <a:pt x="5534871" y="489660"/>
                  <a:pt x="5553768" y="507643"/>
                  <a:pt x="5591564" y="507643"/>
                </a:cubicBezTo>
                <a:lnTo>
                  <a:pt x="5744726" y="507643"/>
                </a:lnTo>
                <a:lnTo>
                  <a:pt x="5744726" y="146455"/>
                </a:lnTo>
                <a:close/>
                <a:moveTo>
                  <a:pt x="5407083" y="146455"/>
                </a:moveTo>
                <a:lnTo>
                  <a:pt x="5407083" y="354939"/>
                </a:lnTo>
                <a:lnTo>
                  <a:pt x="5459204" y="354939"/>
                </a:lnTo>
                <a:lnTo>
                  <a:pt x="5459204" y="146455"/>
                </a:lnTo>
                <a:close/>
                <a:moveTo>
                  <a:pt x="4959637" y="146455"/>
                </a:moveTo>
                <a:lnTo>
                  <a:pt x="4959637" y="507643"/>
                </a:lnTo>
                <a:lnTo>
                  <a:pt x="5011758" y="507643"/>
                </a:lnTo>
                <a:lnTo>
                  <a:pt x="5011758" y="146455"/>
                </a:lnTo>
                <a:close/>
                <a:moveTo>
                  <a:pt x="4397434" y="146455"/>
                </a:moveTo>
                <a:lnTo>
                  <a:pt x="4397434" y="354939"/>
                </a:lnTo>
                <a:lnTo>
                  <a:pt x="4449554" y="354939"/>
                </a:lnTo>
                <a:lnTo>
                  <a:pt x="4449554" y="146455"/>
                </a:lnTo>
                <a:close/>
                <a:moveTo>
                  <a:pt x="3959055" y="146455"/>
                </a:moveTo>
                <a:lnTo>
                  <a:pt x="3959055" y="460095"/>
                </a:lnTo>
                <a:lnTo>
                  <a:pt x="3863043" y="460095"/>
                </a:lnTo>
                <a:cubicBezTo>
                  <a:pt x="3856337" y="460095"/>
                  <a:pt x="3851613" y="458875"/>
                  <a:pt x="3848870" y="456437"/>
                </a:cubicBezTo>
                <a:cubicBezTo>
                  <a:pt x="3846127" y="453999"/>
                  <a:pt x="3844755" y="449274"/>
                  <a:pt x="3844755" y="442264"/>
                </a:cubicBezTo>
                <a:lnTo>
                  <a:pt x="3844755" y="388771"/>
                </a:lnTo>
                <a:lnTo>
                  <a:pt x="3792634" y="388771"/>
                </a:lnTo>
                <a:lnTo>
                  <a:pt x="3792634" y="453694"/>
                </a:lnTo>
                <a:cubicBezTo>
                  <a:pt x="3792634" y="489660"/>
                  <a:pt x="3811532" y="507643"/>
                  <a:pt x="3849327" y="507643"/>
                </a:cubicBezTo>
                <a:lnTo>
                  <a:pt x="4011633" y="507643"/>
                </a:lnTo>
                <a:lnTo>
                  <a:pt x="4011633" y="146455"/>
                </a:lnTo>
                <a:close/>
                <a:moveTo>
                  <a:pt x="3393803" y="146455"/>
                </a:moveTo>
                <a:lnTo>
                  <a:pt x="3393803" y="357225"/>
                </a:lnTo>
                <a:lnTo>
                  <a:pt x="3445924" y="357225"/>
                </a:lnTo>
                <a:lnTo>
                  <a:pt x="3445924" y="283615"/>
                </a:lnTo>
                <a:lnTo>
                  <a:pt x="3472899" y="283615"/>
                </a:lnTo>
                <a:lnTo>
                  <a:pt x="3472899" y="233323"/>
                </a:lnTo>
                <a:lnTo>
                  <a:pt x="3445924" y="233323"/>
                </a:lnTo>
                <a:lnTo>
                  <a:pt x="3445924" y="146455"/>
                </a:lnTo>
                <a:close/>
                <a:moveTo>
                  <a:pt x="6347315" y="144627"/>
                </a:moveTo>
                <a:cubicBezTo>
                  <a:pt x="6334818" y="144627"/>
                  <a:pt x="6322855" y="146227"/>
                  <a:pt x="6311425" y="149427"/>
                </a:cubicBezTo>
                <a:cubicBezTo>
                  <a:pt x="6299995" y="152628"/>
                  <a:pt x="6290013" y="157657"/>
                  <a:pt x="6281478" y="164515"/>
                </a:cubicBezTo>
                <a:cubicBezTo>
                  <a:pt x="6272944" y="171373"/>
                  <a:pt x="6266162" y="180136"/>
                  <a:pt x="6261133" y="190804"/>
                </a:cubicBezTo>
                <a:cubicBezTo>
                  <a:pt x="6256104" y="201472"/>
                  <a:pt x="6253589" y="214121"/>
                  <a:pt x="6253589" y="228751"/>
                </a:cubicBezTo>
                <a:lnTo>
                  <a:pt x="6253589" y="318820"/>
                </a:lnTo>
                <a:cubicBezTo>
                  <a:pt x="6253589" y="331317"/>
                  <a:pt x="6255342" y="342213"/>
                  <a:pt x="6258847" y="351510"/>
                </a:cubicBezTo>
                <a:cubicBezTo>
                  <a:pt x="6262352" y="360806"/>
                  <a:pt x="6267153" y="368883"/>
                  <a:pt x="6273249" y="375741"/>
                </a:cubicBezTo>
                <a:cubicBezTo>
                  <a:pt x="6279345" y="382599"/>
                  <a:pt x="6286584" y="388086"/>
                  <a:pt x="6294966" y="392200"/>
                </a:cubicBezTo>
                <a:cubicBezTo>
                  <a:pt x="6303348" y="396315"/>
                  <a:pt x="6312416" y="399287"/>
                  <a:pt x="6322169" y="401116"/>
                </a:cubicBezTo>
                <a:lnTo>
                  <a:pt x="6322169" y="457809"/>
                </a:lnTo>
                <a:lnTo>
                  <a:pt x="6249017" y="457809"/>
                </a:lnTo>
                <a:lnTo>
                  <a:pt x="6249017" y="507643"/>
                </a:lnTo>
                <a:lnTo>
                  <a:pt x="6445613" y="507643"/>
                </a:lnTo>
                <a:lnTo>
                  <a:pt x="6445613" y="457809"/>
                </a:lnTo>
                <a:lnTo>
                  <a:pt x="6372461" y="457809"/>
                </a:lnTo>
                <a:lnTo>
                  <a:pt x="6372461" y="401116"/>
                </a:lnTo>
                <a:cubicBezTo>
                  <a:pt x="6382215" y="399287"/>
                  <a:pt x="6391283" y="396315"/>
                  <a:pt x="6399665" y="392200"/>
                </a:cubicBezTo>
                <a:cubicBezTo>
                  <a:pt x="6408047" y="388086"/>
                  <a:pt x="6415285" y="382599"/>
                  <a:pt x="6421382" y="375741"/>
                </a:cubicBezTo>
                <a:cubicBezTo>
                  <a:pt x="6427477" y="368883"/>
                  <a:pt x="6432278" y="360806"/>
                  <a:pt x="6435783" y="351510"/>
                </a:cubicBezTo>
                <a:cubicBezTo>
                  <a:pt x="6439289" y="342213"/>
                  <a:pt x="6441041" y="331317"/>
                  <a:pt x="6441041" y="318820"/>
                </a:cubicBezTo>
                <a:lnTo>
                  <a:pt x="6441041" y="228751"/>
                </a:lnTo>
                <a:cubicBezTo>
                  <a:pt x="6441041" y="214121"/>
                  <a:pt x="6438526" y="201472"/>
                  <a:pt x="6433497" y="190804"/>
                </a:cubicBezTo>
                <a:cubicBezTo>
                  <a:pt x="6428468" y="180136"/>
                  <a:pt x="6421686" y="171373"/>
                  <a:pt x="6413152" y="164515"/>
                </a:cubicBezTo>
                <a:cubicBezTo>
                  <a:pt x="6404617" y="157657"/>
                  <a:pt x="6394635" y="152628"/>
                  <a:pt x="6383205" y="149427"/>
                </a:cubicBezTo>
                <a:cubicBezTo>
                  <a:pt x="6371775" y="146227"/>
                  <a:pt x="6359812" y="144627"/>
                  <a:pt x="6347315" y="144627"/>
                </a:cubicBezTo>
                <a:close/>
                <a:moveTo>
                  <a:pt x="7280765" y="144169"/>
                </a:moveTo>
                <a:cubicBezTo>
                  <a:pt x="7268268" y="144169"/>
                  <a:pt x="7256305" y="145770"/>
                  <a:pt x="7244875" y="148970"/>
                </a:cubicBezTo>
                <a:cubicBezTo>
                  <a:pt x="7233445" y="152170"/>
                  <a:pt x="7223463" y="157200"/>
                  <a:pt x="7214928" y="164058"/>
                </a:cubicBezTo>
                <a:cubicBezTo>
                  <a:pt x="7206394" y="170916"/>
                  <a:pt x="7199612" y="179679"/>
                  <a:pt x="7194583" y="190347"/>
                </a:cubicBezTo>
                <a:cubicBezTo>
                  <a:pt x="7189554" y="201015"/>
                  <a:pt x="7187039" y="213664"/>
                  <a:pt x="7187039" y="228294"/>
                </a:cubicBezTo>
                <a:lnTo>
                  <a:pt x="7187039" y="269899"/>
                </a:lnTo>
                <a:cubicBezTo>
                  <a:pt x="7187039" y="284530"/>
                  <a:pt x="7189554" y="297179"/>
                  <a:pt x="7194583" y="307847"/>
                </a:cubicBezTo>
                <a:cubicBezTo>
                  <a:pt x="7199612" y="318515"/>
                  <a:pt x="7206394" y="327278"/>
                  <a:pt x="7214928" y="334136"/>
                </a:cubicBezTo>
                <a:cubicBezTo>
                  <a:pt x="7223463" y="340994"/>
                  <a:pt x="7233445" y="346099"/>
                  <a:pt x="7244875" y="349452"/>
                </a:cubicBezTo>
                <a:cubicBezTo>
                  <a:pt x="7256305" y="352805"/>
                  <a:pt x="7268268" y="354481"/>
                  <a:pt x="7280765" y="354481"/>
                </a:cubicBezTo>
                <a:cubicBezTo>
                  <a:pt x="7293262" y="354481"/>
                  <a:pt x="7305225" y="352805"/>
                  <a:pt x="7316656" y="349452"/>
                </a:cubicBezTo>
                <a:cubicBezTo>
                  <a:pt x="7328085" y="346099"/>
                  <a:pt x="7338068" y="340994"/>
                  <a:pt x="7346602" y="334136"/>
                </a:cubicBezTo>
                <a:cubicBezTo>
                  <a:pt x="7355136" y="327278"/>
                  <a:pt x="7361918" y="318515"/>
                  <a:pt x="7366948" y="307847"/>
                </a:cubicBezTo>
                <a:cubicBezTo>
                  <a:pt x="7371977" y="297179"/>
                  <a:pt x="7374491" y="284530"/>
                  <a:pt x="7374491" y="269899"/>
                </a:cubicBezTo>
                <a:lnTo>
                  <a:pt x="7374491" y="228294"/>
                </a:lnTo>
                <a:cubicBezTo>
                  <a:pt x="7374491" y="213664"/>
                  <a:pt x="7371977" y="201015"/>
                  <a:pt x="7366948" y="190347"/>
                </a:cubicBezTo>
                <a:cubicBezTo>
                  <a:pt x="7361918" y="179679"/>
                  <a:pt x="7355136" y="170916"/>
                  <a:pt x="7346602" y="164058"/>
                </a:cubicBezTo>
                <a:cubicBezTo>
                  <a:pt x="7338068" y="157200"/>
                  <a:pt x="7328085" y="152170"/>
                  <a:pt x="7316656" y="148970"/>
                </a:cubicBezTo>
                <a:cubicBezTo>
                  <a:pt x="7305225" y="145770"/>
                  <a:pt x="7293262" y="144169"/>
                  <a:pt x="7280765" y="144169"/>
                </a:cubicBezTo>
                <a:close/>
                <a:moveTo>
                  <a:pt x="6782112" y="144169"/>
                </a:moveTo>
                <a:cubicBezTo>
                  <a:pt x="6759252" y="144169"/>
                  <a:pt x="6740659" y="151180"/>
                  <a:pt x="6726334" y="165201"/>
                </a:cubicBezTo>
                <a:cubicBezTo>
                  <a:pt x="6712008" y="179221"/>
                  <a:pt x="6704845" y="198576"/>
                  <a:pt x="6704845" y="223265"/>
                </a:cubicBezTo>
                <a:lnTo>
                  <a:pt x="6704845" y="275843"/>
                </a:lnTo>
                <a:cubicBezTo>
                  <a:pt x="6704845" y="300532"/>
                  <a:pt x="6712008" y="319963"/>
                  <a:pt x="6726334" y="334136"/>
                </a:cubicBezTo>
                <a:cubicBezTo>
                  <a:pt x="6740659" y="348309"/>
                  <a:pt x="6759252" y="355396"/>
                  <a:pt x="6782112" y="355396"/>
                </a:cubicBezTo>
                <a:cubicBezTo>
                  <a:pt x="6798572" y="355396"/>
                  <a:pt x="6812745" y="351814"/>
                  <a:pt x="6824632" y="344652"/>
                </a:cubicBezTo>
                <a:cubicBezTo>
                  <a:pt x="6836519" y="337489"/>
                  <a:pt x="6845511" y="327202"/>
                  <a:pt x="6851607" y="313791"/>
                </a:cubicBezTo>
                <a:lnTo>
                  <a:pt x="6893212" y="313791"/>
                </a:lnTo>
                <a:lnTo>
                  <a:pt x="6893212" y="356310"/>
                </a:lnTo>
                <a:lnTo>
                  <a:pt x="6945333" y="356310"/>
                </a:lnTo>
                <a:lnTo>
                  <a:pt x="6945333" y="146455"/>
                </a:lnTo>
                <a:lnTo>
                  <a:pt x="6893212" y="146455"/>
                </a:lnTo>
                <a:lnTo>
                  <a:pt x="6893212" y="184403"/>
                </a:lnTo>
                <a:lnTo>
                  <a:pt x="6851150" y="184403"/>
                </a:lnTo>
                <a:cubicBezTo>
                  <a:pt x="6845053" y="171601"/>
                  <a:pt x="6836062" y="161695"/>
                  <a:pt x="6824175" y="154685"/>
                </a:cubicBezTo>
                <a:cubicBezTo>
                  <a:pt x="6812288" y="147675"/>
                  <a:pt x="6798267" y="144169"/>
                  <a:pt x="6782112" y="144169"/>
                </a:cubicBezTo>
                <a:close/>
                <a:moveTo>
                  <a:pt x="5533042" y="139597"/>
                </a:moveTo>
                <a:lnTo>
                  <a:pt x="5533042" y="188975"/>
                </a:lnTo>
                <a:lnTo>
                  <a:pt x="5636370" y="188975"/>
                </a:lnTo>
                <a:lnTo>
                  <a:pt x="5636370" y="139597"/>
                </a:lnTo>
                <a:close/>
                <a:moveTo>
                  <a:pt x="7730726" y="134568"/>
                </a:moveTo>
                <a:lnTo>
                  <a:pt x="7730726" y="183946"/>
                </a:lnTo>
                <a:lnTo>
                  <a:pt x="7838625" y="183946"/>
                </a:lnTo>
                <a:lnTo>
                  <a:pt x="7838625" y="134568"/>
                </a:lnTo>
                <a:close/>
                <a:moveTo>
                  <a:pt x="4804646" y="134568"/>
                </a:moveTo>
                <a:lnTo>
                  <a:pt x="4804646" y="183489"/>
                </a:lnTo>
                <a:lnTo>
                  <a:pt x="4911174" y="183489"/>
                </a:lnTo>
                <a:lnTo>
                  <a:pt x="4911174" y="13456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8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7A55F9-B758-43B3-A4B1-A8B599CBF8FB}"/>
              </a:ext>
            </a:extLst>
          </p:cNvPr>
          <p:cNvSpPr/>
          <p:nvPr/>
        </p:nvSpPr>
        <p:spPr>
          <a:xfrm rot="18501992" flipV="1">
            <a:off x="5967391" y="6140755"/>
            <a:ext cx="257216" cy="144684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5EBB-34A1-49FA-A7B0-B614C9A58ADD}"/>
              </a:ext>
            </a:extLst>
          </p:cNvPr>
          <p:cNvSpPr txBox="1"/>
          <p:nvPr/>
        </p:nvSpPr>
        <p:spPr>
          <a:xfrm>
            <a:off x="767869" y="2442401"/>
            <a:ext cx="10656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Q &amp; A 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15" name="그래픽 14" descr="물음표">
            <a:extLst>
              <a:ext uri="{FF2B5EF4-FFF2-40B4-BE49-F238E27FC236}">
                <a16:creationId xmlns:a16="http://schemas.microsoft.com/office/drawing/2014/main" id="{D0992E9C-DF4E-4A37-9E1D-C9485044E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3730" y="3795917"/>
            <a:ext cx="2924538" cy="29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DFC520-C9BD-4DC5-B820-67CB6114BD27}"/>
              </a:ext>
            </a:extLst>
          </p:cNvPr>
          <p:cNvSpPr/>
          <p:nvPr/>
        </p:nvSpPr>
        <p:spPr>
          <a:xfrm>
            <a:off x="351263" y="824695"/>
            <a:ext cx="11512788" cy="4681960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5EBB-34A1-49FA-A7B0-B614C9A58ADD}"/>
              </a:ext>
            </a:extLst>
          </p:cNvPr>
          <p:cNvSpPr txBox="1"/>
          <p:nvPr/>
        </p:nvSpPr>
        <p:spPr>
          <a:xfrm>
            <a:off x="4731193" y="1842236"/>
            <a:ext cx="27296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LPT</a:t>
            </a:r>
            <a:endParaRPr lang="ko-KR" altLang="en-US" sz="16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608A961-3E19-40C3-8593-9E4A5C17A5BC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99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38C7A7-BFC2-40CB-BBCA-7553EFC2C335}"/>
              </a:ext>
            </a:extLst>
          </p:cNvPr>
          <p:cNvSpPr/>
          <p:nvPr/>
        </p:nvSpPr>
        <p:spPr>
          <a:xfrm>
            <a:off x="924145" y="824895"/>
            <a:ext cx="3574898" cy="1988862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4710486" y="824895"/>
            <a:ext cx="6864400" cy="4469845"/>
          </a:xfrm>
          <a:prstGeom prst="rect">
            <a:avLst/>
          </a:prstGeom>
          <a:solidFill>
            <a:schemeClr val="bg1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5EBB-34A1-49FA-A7B0-B614C9A58ADD}"/>
              </a:ext>
            </a:extLst>
          </p:cNvPr>
          <p:cNvSpPr txBox="1"/>
          <p:nvPr/>
        </p:nvSpPr>
        <p:spPr>
          <a:xfrm>
            <a:off x="1346787" y="578734"/>
            <a:ext cx="2729614" cy="26468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LPT</a:t>
            </a:r>
            <a:endParaRPr lang="ko-KR" altLang="en-US" sz="16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91DC76-9C1B-42A2-A59B-5C3F432A2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92" y="910270"/>
            <a:ext cx="6454988" cy="4299094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CE388AC-E18C-4662-8138-03FF6BA265F8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88C43-902B-4008-9C9E-5DF630F1C032}"/>
              </a:ext>
            </a:extLst>
          </p:cNvPr>
          <p:cNvSpPr txBox="1"/>
          <p:nvPr/>
        </p:nvSpPr>
        <p:spPr>
          <a:xfrm>
            <a:off x="924145" y="2894083"/>
            <a:ext cx="3574898" cy="2400657"/>
          </a:xfrm>
          <a:prstGeom prst="rect">
            <a:avLst/>
          </a:prstGeom>
          <a:noFill/>
          <a:ln>
            <a:solidFill>
              <a:srgbClr val="00223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임의의 </a:t>
            </a:r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Jobs</a:t>
            </a:r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와 </a:t>
            </a:r>
            <a:endParaRPr lang="en-US" altLang="ko-KR" sz="30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Machines</a:t>
            </a:r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을 </a:t>
            </a:r>
            <a:r>
              <a:rPr lang="ko-KR" altLang="en-US" sz="3000" dirty="0" err="1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입력받아서</a:t>
            </a:r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</a:p>
          <a:p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Job</a:t>
            </a:r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의 시간이 가장 큰 수부터 </a:t>
            </a:r>
            <a:endParaRPr lang="en-US" altLang="ko-KR" sz="30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총시간이 가장 작은 </a:t>
            </a:r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Machine</a:t>
            </a:r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에 </a:t>
            </a:r>
            <a:endParaRPr lang="en-US" altLang="ko-KR" sz="30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Job</a:t>
            </a:r>
            <a:r>
              <a:rPr lang="ko-KR" altLang="en-US" sz="30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을 추가하는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361042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51263" y="824695"/>
            <a:ext cx="11512788" cy="4681960"/>
          </a:xfrm>
          <a:prstGeom prst="rect">
            <a:avLst/>
          </a:prstGeom>
          <a:solidFill>
            <a:srgbClr val="EEBC55"/>
          </a:solidFill>
          <a:ln>
            <a:solidFill>
              <a:srgbClr val="002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5EBB-34A1-49FA-A7B0-B614C9A58ADD}"/>
              </a:ext>
            </a:extLst>
          </p:cNvPr>
          <p:cNvSpPr txBox="1"/>
          <p:nvPr/>
        </p:nvSpPr>
        <p:spPr>
          <a:xfrm>
            <a:off x="767869" y="2442401"/>
            <a:ext cx="10656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63BB50-8F24-4D27-98AC-7770E9329C19}"/>
              </a:ext>
            </a:extLst>
          </p:cNvPr>
          <p:cNvSpPr/>
          <p:nvPr/>
        </p:nvSpPr>
        <p:spPr>
          <a:xfrm flipV="1">
            <a:off x="5479234" y="6858000"/>
            <a:ext cx="1256846" cy="187492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012BDB-1C04-4EA5-A852-C1A0DC94E4E9}"/>
              </a:ext>
            </a:extLst>
          </p:cNvPr>
          <p:cNvSpPr/>
          <p:nvPr/>
        </p:nvSpPr>
        <p:spPr>
          <a:xfrm flipV="1">
            <a:off x="-281486" y="3888951"/>
            <a:ext cx="281486" cy="455292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7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B4640A-F403-4FA9-96D5-4D64DBAAF396}"/>
              </a:ext>
            </a:extLst>
          </p:cNvPr>
          <p:cNvSpPr/>
          <p:nvPr/>
        </p:nvSpPr>
        <p:spPr>
          <a:xfrm>
            <a:off x="1528455" y="3189217"/>
            <a:ext cx="9039826" cy="13485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74804" y="848237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45A3E-EBED-484E-AF9A-EE0323A0F022}"/>
              </a:ext>
            </a:extLst>
          </p:cNvPr>
          <p:cNvSpPr/>
          <p:nvPr/>
        </p:nvSpPr>
        <p:spPr>
          <a:xfrm>
            <a:off x="1518295" y="3189217"/>
            <a:ext cx="9039826" cy="13485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5A70BA6-FEA7-43BF-8DD7-96EC2B6B2AC7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0AE626A-F1B2-4644-BE36-4C483945F412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1178C9B-96DA-4B71-BFCE-E0D34EE11DD6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6CEBB-CF69-44B0-8022-2B5354BD3215}"/>
              </a:ext>
            </a:extLst>
          </p:cNvPr>
          <p:cNvSpPr txBox="1"/>
          <p:nvPr/>
        </p:nvSpPr>
        <p:spPr>
          <a:xfrm>
            <a:off x="1518295" y="3140206"/>
            <a:ext cx="9039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8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D47F7-D2A0-4D4C-A9E6-6D084DD98972}"/>
              </a:ext>
            </a:extLst>
          </p:cNvPr>
          <p:cNvSpPr txBox="1"/>
          <p:nvPr/>
        </p:nvSpPr>
        <p:spPr>
          <a:xfrm>
            <a:off x="2750998" y="1270947"/>
            <a:ext cx="65744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목표 </a:t>
            </a:r>
            <a:r>
              <a:rPr lang="en-US" altLang="ko-KR" sz="8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8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21BD60-4DBE-40C6-A401-E10CAB1F2EDE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BC2E6-01A8-4BD7-85BC-0FDD6DB0C378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55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656BA9-223E-4685-90D2-D4AE86D1E54D}"/>
              </a:ext>
            </a:extLst>
          </p:cNvPr>
          <p:cNvSpPr/>
          <p:nvPr/>
        </p:nvSpPr>
        <p:spPr>
          <a:xfrm>
            <a:off x="351263" y="824695"/>
            <a:ext cx="11512788" cy="468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A69209-A6EC-4CBB-9F04-D940E5A2EA43}"/>
              </a:ext>
            </a:extLst>
          </p:cNvPr>
          <p:cNvSpPr/>
          <p:nvPr/>
        </p:nvSpPr>
        <p:spPr>
          <a:xfrm>
            <a:off x="2066324" y="1768073"/>
            <a:ext cx="1803518" cy="62055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6CEBB-CF69-44B0-8022-2B5354BD3215}"/>
              </a:ext>
            </a:extLst>
          </p:cNvPr>
          <p:cNvSpPr txBox="1"/>
          <p:nvPr/>
        </p:nvSpPr>
        <p:spPr>
          <a:xfrm>
            <a:off x="2066324" y="1674510"/>
            <a:ext cx="180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4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차 분배</a:t>
            </a:r>
            <a:endParaRPr lang="ko-KR" altLang="en-US" sz="4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D47F7-D2A0-4D4C-A9E6-6D084DD98972}"/>
              </a:ext>
            </a:extLst>
          </p:cNvPr>
          <p:cNvSpPr txBox="1"/>
          <p:nvPr/>
        </p:nvSpPr>
        <p:spPr>
          <a:xfrm>
            <a:off x="4646333" y="957062"/>
            <a:ext cx="289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&lt;&lt; 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알고리즘 핵심 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&gt;&gt;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C542D-1111-4DD2-96B0-26C1BB0FE5A9}"/>
              </a:ext>
            </a:extLst>
          </p:cNvPr>
          <p:cNvSpPr txBox="1"/>
          <p:nvPr/>
        </p:nvSpPr>
        <p:spPr>
          <a:xfrm>
            <a:off x="1313584" y="3013501"/>
            <a:ext cx="334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평균작업시간</a:t>
            </a:r>
            <a:r>
              <a:rPr lang="ko-KR" altLang="en-US" sz="4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6F92E2-ED6F-4567-8BE4-103EB671BCE8}"/>
              </a:ext>
            </a:extLst>
          </p:cNvPr>
          <p:cNvSpPr txBox="1"/>
          <p:nvPr/>
        </p:nvSpPr>
        <p:spPr>
          <a:xfrm>
            <a:off x="8297470" y="2989771"/>
            <a:ext cx="1852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LPT </a:t>
            </a:r>
            <a:r>
              <a:rPr lang="ko-KR" altLang="en-US" sz="4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활용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C2F7F2-B180-426E-A92E-2176FE277CF0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570D9BB-C85E-49A4-99F8-8501FD68F42B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C04802AE-9CEB-4884-BECE-1455674AA64F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B322F3-D59F-4D14-9340-0F54890681D6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D5BAB-4FA7-4A9F-ADE6-C39F91F03F5D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0175F6-D45A-4982-B0EE-BC88558BD0B2}"/>
              </a:ext>
            </a:extLst>
          </p:cNvPr>
          <p:cNvGrpSpPr/>
          <p:nvPr/>
        </p:nvGrpSpPr>
        <p:grpSpPr>
          <a:xfrm>
            <a:off x="8289587" y="1674510"/>
            <a:ext cx="1836089" cy="830997"/>
            <a:chOff x="8289587" y="1674510"/>
            <a:chExt cx="1836089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DB4A761-84FE-4BC7-9751-DA93B8CE2595}"/>
                </a:ext>
              </a:extLst>
            </p:cNvPr>
            <p:cNvSpPr/>
            <p:nvPr/>
          </p:nvSpPr>
          <p:spPr>
            <a:xfrm>
              <a:off x="8289587" y="1768073"/>
              <a:ext cx="1803518" cy="62055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45DD3D-8755-444A-821F-E9AB1346A015}"/>
                </a:ext>
              </a:extLst>
            </p:cNvPr>
            <p:cNvSpPr txBox="1"/>
            <p:nvPr/>
          </p:nvSpPr>
          <p:spPr>
            <a:xfrm>
              <a:off x="8322158" y="1674510"/>
              <a:ext cx="1803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rgbClr val="00223A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48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차 분배</a:t>
              </a:r>
              <a:endParaRPr lang="ko-KR" altLang="en-US" sz="4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DA42B3-F51B-48C3-82A6-114D42BE855E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5618EB-C93C-4C1B-B537-306BC699A6DE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F3921-ECA2-494A-92BD-31A24C5D72F9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03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0938F7-3725-4C66-91C5-806CD4712A49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EFD691B-CD1B-4A4D-8D94-B60C5200BB6F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24A6E7B-287A-4312-BA5E-115A4A1F0CFB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2989F-451A-4175-BAB3-ACAA7033743C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EAD4C-887A-4354-B06C-DD52F33E59BB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E074685-1276-4D38-9BD5-A6D143CACBB3}"/>
              </a:ext>
            </a:extLst>
          </p:cNvPr>
          <p:cNvSpPr/>
          <p:nvPr/>
        </p:nvSpPr>
        <p:spPr>
          <a:xfrm>
            <a:off x="-66675" y="1273558"/>
            <a:ext cx="12325350" cy="620558"/>
          </a:xfrm>
          <a:prstGeom prst="rect">
            <a:avLst/>
          </a:prstGeom>
          <a:solidFill>
            <a:srgbClr val="EEB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B73EAFD-4106-4FC5-98F2-66B8AEB5F5D7}"/>
              </a:ext>
            </a:extLst>
          </p:cNvPr>
          <p:cNvGrpSpPr/>
          <p:nvPr/>
        </p:nvGrpSpPr>
        <p:grpSpPr>
          <a:xfrm>
            <a:off x="10494809" y="86911"/>
            <a:ext cx="1205300" cy="523220"/>
            <a:chOff x="10494809" y="86911"/>
            <a:chExt cx="1205300" cy="52322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72364D9-D758-4536-BE07-5DCFCF5F89E8}"/>
                </a:ext>
              </a:extLst>
            </p:cNvPr>
            <p:cNvSpPr/>
            <p:nvPr/>
          </p:nvSpPr>
          <p:spPr>
            <a:xfrm>
              <a:off x="10494809" y="141160"/>
              <a:ext cx="1205300" cy="414722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876C92-64CE-448F-8E92-F2F07F450BDD}"/>
                </a:ext>
              </a:extLst>
            </p:cNvPr>
            <p:cNvSpPr txBox="1"/>
            <p:nvPr/>
          </p:nvSpPr>
          <p:spPr>
            <a:xfrm>
              <a:off x="10574397" y="86911"/>
              <a:ext cx="1075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00223A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28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차 분배</a:t>
              </a:r>
              <a:endParaRPr lang="ko-KR" altLang="en-US" sz="2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CA81C1-F8B0-43E0-AE2D-55DD5A02EA40}"/>
              </a:ext>
            </a:extLst>
          </p:cNvPr>
          <p:cNvSpPr/>
          <p:nvPr/>
        </p:nvSpPr>
        <p:spPr>
          <a:xfrm>
            <a:off x="338068" y="2221874"/>
            <a:ext cx="3392042" cy="3150225"/>
          </a:xfrm>
          <a:prstGeom prst="rect">
            <a:avLst/>
          </a:prstGeom>
          <a:solidFill>
            <a:schemeClr val="bg1"/>
          </a:solidFill>
          <a:ln>
            <a:solidFill>
              <a:srgbClr val="00223A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1F4E33-08CA-4914-A25C-5A1DCF00C630}"/>
              </a:ext>
            </a:extLst>
          </p:cNvPr>
          <p:cNvSpPr txBox="1"/>
          <p:nvPr/>
        </p:nvSpPr>
        <p:spPr>
          <a:xfrm>
            <a:off x="526620" y="2398296"/>
            <a:ext cx="2702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</a:p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Jobs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와 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Machines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정보를 </a:t>
            </a:r>
            <a:r>
              <a:rPr lang="ko-KR" altLang="en-US" sz="3600" dirty="0" err="1">
                <a:latin typeface="스웨거 TTF" panose="020B0600000101010101" pitchFamily="50" charset="-127"/>
                <a:ea typeface="스웨거 TTF" panose="020B0600000101010101" pitchFamily="50" charset="-127"/>
              </a:rPr>
              <a:t>입력받는다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ko-KR" altLang="en-US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386A8C8-619C-49AE-A18E-848D3E7D1FAD}"/>
              </a:ext>
            </a:extLst>
          </p:cNvPr>
          <p:cNvSpPr/>
          <p:nvPr/>
        </p:nvSpPr>
        <p:spPr>
          <a:xfrm>
            <a:off x="8435310" y="2221874"/>
            <a:ext cx="3392042" cy="31502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F3A43-BC17-48F6-B071-C1F1C079DC28}"/>
              </a:ext>
            </a:extLst>
          </p:cNvPr>
          <p:cNvSpPr/>
          <p:nvPr/>
        </p:nvSpPr>
        <p:spPr>
          <a:xfrm>
            <a:off x="4386689" y="2221875"/>
            <a:ext cx="3392042" cy="31502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B07A5-F986-4757-9164-69B7B27C99AA}"/>
              </a:ext>
            </a:extLst>
          </p:cNvPr>
          <p:cNvSpPr txBox="1"/>
          <p:nvPr/>
        </p:nvSpPr>
        <p:spPr>
          <a:xfrm>
            <a:off x="4512070" y="2398296"/>
            <a:ext cx="31678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작업시간 총 합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/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기계수를 통해서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기계당 </a:t>
            </a:r>
            <a:r>
              <a:rPr lang="ko-KR" altLang="en-US" sz="3600" dirty="0"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평균작업시간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을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구한다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ko-KR" altLang="en-US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AD7161-8ED9-4381-9FED-516655CDF5CF}"/>
              </a:ext>
            </a:extLst>
          </p:cNvPr>
          <p:cNvSpPr txBox="1"/>
          <p:nvPr/>
        </p:nvSpPr>
        <p:spPr>
          <a:xfrm>
            <a:off x="8564920" y="2398296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3. 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기계당 </a:t>
            </a:r>
            <a:r>
              <a:rPr lang="ko-KR" altLang="en-US" sz="3600" dirty="0"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평균작업시간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을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넘지 않을 때까지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기계에 작업을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분배한다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F9EBBA-B142-440B-B691-F946DC7A0F74}"/>
              </a:ext>
            </a:extLst>
          </p:cNvPr>
          <p:cNvSpPr txBox="1"/>
          <p:nvPr/>
        </p:nvSpPr>
        <p:spPr>
          <a:xfrm>
            <a:off x="5194241" y="1168339"/>
            <a:ext cx="180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1</a:t>
            </a:r>
            <a:r>
              <a:rPr lang="ko-KR" altLang="en-US" sz="48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차 분배</a:t>
            </a:r>
            <a:endParaRPr lang="ko-KR" altLang="en-US" sz="48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164443-5983-4754-A29D-26131D345381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F2BA06-FBFF-401B-B840-DDCB4E06D2F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F255B8-060F-4C4D-A440-3B65060ACC21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28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  <p:bldP spid="38" grpId="0" animBg="1"/>
      <p:bldP spid="39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0938F7-3725-4C66-91C5-806CD4712A49}"/>
              </a:ext>
            </a:extLst>
          </p:cNvPr>
          <p:cNvSpPr/>
          <p:nvPr/>
        </p:nvSpPr>
        <p:spPr>
          <a:xfrm>
            <a:off x="338068" y="5752617"/>
            <a:ext cx="1745375" cy="729511"/>
          </a:xfrm>
          <a:custGeom>
            <a:avLst/>
            <a:gdLst/>
            <a:ahLst/>
            <a:cxnLst/>
            <a:rect l="l" t="t" r="r" b="b"/>
            <a:pathLst>
              <a:path w="8106869" h="3665830">
                <a:moveTo>
                  <a:pt x="6871706" y="3091225"/>
                </a:moveTo>
                <a:cubicBezTo>
                  <a:pt x="6861590" y="3091225"/>
                  <a:pt x="6853442" y="3094222"/>
                  <a:pt x="6847260" y="3100216"/>
                </a:cubicBezTo>
                <a:cubicBezTo>
                  <a:pt x="6841078" y="3106210"/>
                  <a:pt x="6837988" y="3115951"/>
                  <a:pt x="6837988" y="3129439"/>
                </a:cubicBezTo>
                <a:lnTo>
                  <a:pt x="6837988" y="3258693"/>
                </a:lnTo>
                <a:cubicBezTo>
                  <a:pt x="6837988" y="3270307"/>
                  <a:pt x="6841078" y="3279299"/>
                  <a:pt x="6847260" y="3285668"/>
                </a:cubicBezTo>
                <a:cubicBezTo>
                  <a:pt x="6853442" y="3292037"/>
                  <a:pt x="6861590" y="3295222"/>
                  <a:pt x="6871706" y="3295222"/>
                </a:cubicBezTo>
                <a:cubicBezTo>
                  <a:pt x="6893436" y="3295222"/>
                  <a:pt x="6904300" y="3282109"/>
                  <a:pt x="6904300" y="3255883"/>
                </a:cubicBezTo>
                <a:lnTo>
                  <a:pt x="6904300" y="3129439"/>
                </a:lnTo>
                <a:cubicBezTo>
                  <a:pt x="6904300" y="3115951"/>
                  <a:pt x="6901491" y="3106210"/>
                  <a:pt x="6895871" y="3100216"/>
                </a:cubicBezTo>
                <a:cubicBezTo>
                  <a:pt x="6890251" y="3094222"/>
                  <a:pt x="6882196" y="3091225"/>
                  <a:pt x="6871706" y="3091225"/>
                </a:cubicBezTo>
                <a:close/>
                <a:moveTo>
                  <a:pt x="7774895" y="3090663"/>
                </a:moveTo>
                <a:cubicBezTo>
                  <a:pt x="7765154" y="3090663"/>
                  <a:pt x="7756725" y="3093941"/>
                  <a:pt x="7749606" y="3100497"/>
                </a:cubicBezTo>
                <a:cubicBezTo>
                  <a:pt x="7742488" y="3107053"/>
                  <a:pt x="7738928" y="3117263"/>
                  <a:pt x="7738928" y="3131125"/>
                </a:cubicBezTo>
                <a:lnTo>
                  <a:pt x="7738928" y="3260379"/>
                </a:lnTo>
                <a:cubicBezTo>
                  <a:pt x="7738928" y="3273866"/>
                  <a:pt x="7742488" y="3283888"/>
                  <a:pt x="7749606" y="3290445"/>
                </a:cubicBezTo>
                <a:cubicBezTo>
                  <a:pt x="7756725" y="3297001"/>
                  <a:pt x="7765154" y="3300279"/>
                  <a:pt x="7774895" y="3300279"/>
                </a:cubicBezTo>
                <a:cubicBezTo>
                  <a:pt x="7784636" y="3300279"/>
                  <a:pt x="7792972" y="3297001"/>
                  <a:pt x="7799903" y="3290445"/>
                </a:cubicBezTo>
                <a:cubicBezTo>
                  <a:pt x="7806834" y="3283888"/>
                  <a:pt x="7810299" y="3273866"/>
                  <a:pt x="7810299" y="3260379"/>
                </a:cubicBezTo>
                <a:lnTo>
                  <a:pt x="7810299" y="3131125"/>
                </a:lnTo>
                <a:cubicBezTo>
                  <a:pt x="7810299" y="3117263"/>
                  <a:pt x="7806834" y="3107053"/>
                  <a:pt x="7799903" y="3100497"/>
                </a:cubicBezTo>
                <a:cubicBezTo>
                  <a:pt x="7792972" y="3093941"/>
                  <a:pt x="7784636" y="3090663"/>
                  <a:pt x="7774895" y="3090663"/>
                </a:cubicBezTo>
                <a:close/>
                <a:moveTo>
                  <a:pt x="7011485" y="3041771"/>
                </a:moveTo>
                <a:lnTo>
                  <a:pt x="7076113" y="3041771"/>
                </a:lnTo>
                <a:lnTo>
                  <a:pt x="7076113" y="3246330"/>
                </a:lnTo>
                <a:cubicBezTo>
                  <a:pt x="7076113" y="3259817"/>
                  <a:pt x="7079391" y="3269464"/>
                  <a:pt x="7085947" y="3275271"/>
                </a:cubicBezTo>
                <a:cubicBezTo>
                  <a:pt x="7092503" y="3281079"/>
                  <a:pt x="7100652" y="3283982"/>
                  <a:pt x="7110393" y="3283982"/>
                </a:cubicBezTo>
                <a:cubicBezTo>
                  <a:pt x="7120134" y="3283982"/>
                  <a:pt x="7127627" y="3281079"/>
                  <a:pt x="7132872" y="3275271"/>
                </a:cubicBezTo>
                <a:cubicBezTo>
                  <a:pt x="7138117" y="3269464"/>
                  <a:pt x="7140739" y="3259817"/>
                  <a:pt x="7140739" y="3246330"/>
                </a:cubicBezTo>
                <a:lnTo>
                  <a:pt x="7140739" y="3041771"/>
                </a:lnTo>
                <a:lnTo>
                  <a:pt x="7205367" y="3041771"/>
                </a:lnTo>
                <a:lnTo>
                  <a:pt x="7205367" y="3363783"/>
                </a:lnTo>
                <a:cubicBezTo>
                  <a:pt x="7205367" y="3378019"/>
                  <a:pt x="7203212" y="3390476"/>
                  <a:pt x="7198904" y="3401154"/>
                </a:cubicBezTo>
                <a:cubicBezTo>
                  <a:pt x="7194595" y="3411831"/>
                  <a:pt x="7188507" y="3420823"/>
                  <a:pt x="7180640" y="3428129"/>
                </a:cubicBezTo>
                <a:cubicBezTo>
                  <a:pt x="7172772" y="3435434"/>
                  <a:pt x="7163500" y="3440960"/>
                  <a:pt x="7152822" y="3444707"/>
                </a:cubicBezTo>
                <a:cubicBezTo>
                  <a:pt x="7142145" y="3448453"/>
                  <a:pt x="7130437" y="3450327"/>
                  <a:pt x="7117698" y="3450327"/>
                </a:cubicBezTo>
                <a:lnTo>
                  <a:pt x="7035088" y="3450327"/>
                </a:lnTo>
                <a:lnTo>
                  <a:pt x="7035088" y="3391319"/>
                </a:lnTo>
                <a:lnTo>
                  <a:pt x="7108707" y="3391319"/>
                </a:lnTo>
                <a:cubicBezTo>
                  <a:pt x="7120696" y="3391319"/>
                  <a:pt x="7129126" y="3388697"/>
                  <a:pt x="7133996" y="3383452"/>
                </a:cubicBezTo>
                <a:cubicBezTo>
                  <a:pt x="7138866" y="3378207"/>
                  <a:pt x="7141302" y="3369964"/>
                  <a:pt x="7141302" y="3358725"/>
                </a:cubicBezTo>
                <a:lnTo>
                  <a:pt x="7141302" y="3333998"/>
                </a:lnTo>
                <a:cubicBezTo>
                  <a:pt x="7129687" y="3340367"/>
                  <a:pt x="7117698" y="3343551"/>
                  <a:pt x="7105335" y="3343551"/>
                </a:cubicBezTo>
                <a:cubicBezTo>
                  <a:pt x="7075738" y="3343551"/>
                  <a:pt x="7052697" y="3335403"/>
                  <a:pt x="7036212" y="3319106"/>
                </a:cubicBezTo>
                <a:cubicBezTo>
                  <a:pt x="7019728" y="3302808"/>
                  <a:pt x="7011485" y="3277800"/>
                  <a:pt x="7011485" y="3244082"/>
                </a:cubicBezTo>
                <a:close/>
                <a:moveTo>
                  <a:pt x="5779360" y="3041771"/>
                </a:moveTo>
                <a:lnTo>
                  <a:pt x="5846797" y="3041771"/>
                </a:lnTo>
                <a:lnTo>
                  <a:pt x="5873771" y="3281172"/>
                </a:lnTo>
                <a:lnTo>
                  <a:pt x="5908052" y="3041771"/>
                </a:lnTo>
                <a:lnTo>
                  <a:pt x="5984481" y="3041771"/>
                </a:lnTo>
                <a:lnTo>
                  <a:pt x="6020447" y="3285106"/>
                </a:lnTo>
                <a:lnTo>
                  <a:pt x="6046298" y="3041771"/>
                </a:lnTo>
                <a:lnTo>
                  <a:pt x="6106991" y="3041771"/>
                </a:lnTo>
                <a:lnTo>
                  <a:pt x="6065967" y="3312081"/>
                </a:lnTo>
                <a:cubicBezTo>
                  <a:pt x="6062595" y="3337182"/>
                  <a:pt x="6052667" y="3349733"/>
                  <a:pt x="6036182" y="3349733"/>
                </a:cubicBezTo>
                <a:lnTo>
                  <a:pt x="6003588" y="3349733"/>
                </a:lnTo>
                <a:cubicBezTo>
                  <a:pt x="5993847" y="3349733"/>
                  <a:pt x="5986635" y="3346736"/>
                  <a:pt x="5981952" y="3340741"/>
                </a:cubicBezTo>
                <a:cubicBezTo>
                  <a:pt x="5977269" y="3334747"/>
                  <a:pt x="5973803" y="3325194"/>
                  <a:pt x="5971556" y="3312081"/>
                </a:cubicBezTo>
                <a:lnTo>
                  <a:pt x="5946266" y="3126067"/>
                </a:lnTo>
                <a:lnTo>
                  <a:pt x="5916482" y="3312081"/>
                </a:lnTo>
                <a:cubicBezTo>
                  <a:pt x="5914608" y="3325194"/>
                  <a:pt x="5911799" y="3334747"/>
                  <a:pt x="5908052" y="3340741"/>
                </a:cubicBezTo>
                <a:cubicBezTo>
                  <a:pt x="5904306" y="3346736"/>
                  <a:pt x="5896438" y="3349733"/>
                  <a:pt x="5884449" y="3349733"/>
                </a:cubicBezTo>
                <a:lnTo>
                  <a:pt x="5852978" y="3349733"/>
                </a:lnTo>
                <a:cubicBezTo>
                  <a:pt x="5842114" y="3349733"/>
                  <a:pt x="5834434" y="3346736"/>
                  <a:pt x="5829937" y="3340741"/>
                </a:cubicBezTo>
                <a:cubicBezTo>
                  <a:pt x="5825442" y="3334747"/>
                  <a:pt x="5822257" y="3325194"/>
                  <a:pt x="5820384" y="3312081"/>
                </a:cubicBezTo>
                <a:close/>
                <a:moveTo>
                  <a:pt x="6133499" y="3036151"/>
                </a:moveTo>
                <a:lnTo>
                  <a:pt x="6199250" y="3036151"/>
                </a:lnTo>
                <a:lnTo>
                  <a:pt x="6199250" y="3348609"/>
                </a:lnTo>
                <a:lnTo>
                  <a:pt x="6133499" y="3348609"/>
                </a:lnTo>
                <a:close/>
                <a:moveTo>
                  <a:pt x="8009086" y="3032779"/>
                </a:moveTo>
                <a:cubicBezTo>
                  <a:pt x="8039807" y="3032779"/>
                  <a:pt x="8063785" y="3040460"/>
                  <a:pt x="8081019" y="3055820"/>
                </a:cubicBezTo>
                <a:cubicBezTo>
                  <a:pt x="8098253" y="3071181"/>
                  <a:pt x="8106869" y="3094784"/>
                  <a:pt x="8106869" y="3126629"/>
                </a:cubicBezTo>
                <a:lnTo>
                  <a:pt x="8106869" y="3348609"/>
                </a:lnTo>
                <a:lnTo>
                  <a:pt x="8041681" y="3348609"/>
                </a:lnTo>
                <a:lnTo>
                  <a:pt x="8041681" y="3131125"/>
                </a:lnTo>
                <a:cubicBezTo>
                  <a:pt x="8041681" y="3117263"/>
                  <a:pt x="8038964" y="3107334"/>
                  <a:pt x="8033532" y="3101340"/>
                </a:cubicBezTo>
                <a:cubicBezTo>
                  <a:pt x="8028100" y="3095346"/>
                  <a:pt x="8020513" y="3092348"/>
                  <a:pt x="8010772" y="3092348"/>
                </a:cubicBezTo>
                <a:cubicBezTo>
                  <a:pt x="8001406" y="3092348"/>
                  <a:pt x="7994007" y="3095346"/>
                  <a:pt x="7988574" y="3101340"/>
                </a:cubicBezTo>
                <a:cubicBezTo>
                  <a:pt x="7983141" y="3107334"/>
                  <a:pt x="7980425" y="3117263"/>
                  <a:pt x="7980425" y="3131125"/>
                </a:cubicBezTo>
                <a:lnTo>
                  <a:pt x="7980425" y="3348609"/>
                </a:lnTo>
                <a:lnTo>
                  <a:pt x="7914674" y="3348609"/>
                </a:lnTo>
                <a:lnTo>
                  <a:pt x="7914674" y="3126629"/>
                </a:lnTo>
                <a:cubicBezTo>
                  <a:pt x="7914674" y="3094784"/>
                  <a:pt x="7922823" y="3071181"/>
                  <a:pt x="7939120" y="3055820"/>
                </a:cubicBezTo>
                <a:cubicBezTo>
                  <a:pt x="7955418" y="3040460"/>
                  <a:pt x="7978739" y="3032779"/>
                  <a:pt x="8009086" y="3032779"/>
                </a:cubicBezTo>
                <a:close/>
                <a:moveTo>
                  <a:pt x="7774895" y="3032779"/>
                </a:moveTo>
                <a:cubicBezTo>
                  <a:pt x="7805616" y="3032779"/>
                  <a:pt x="7829875" y="3041490"/>
                  <a:pt x="7847671" y="3058911"/>
                </a:cubicBezTo>
                <a:cubicBezTo>
                  <a:pt x="7865467" y="3076332"/>
                  <a:pt x="7874364" y="3100965"/>
                  <a:pt x="7874364" y="3132811"/>
                </a:cubicBezTo>
                <a:lnTo>
                  <a:pt x="7874364" y="3258693"/>
                </a:lnTo>
                <a:cubicBezTo>
                  <a:pt x="7874364" y="3290538"/>
                  <a:pt x="7865467" y="3315078"/>
                  <a:pt x="7847671" y="3332312"/>
                </a:cubicBezTo>
                <a:cubicBezTo>
                  <a:pt x="7829875" y="3349546"/>
                  <a:pt x="7805616" y="3358163"/>
                  <a:pt x="7774895" y="3358163"/>
                </a:cubicBezTo>
                <a:cubicBezTo>
                  <a:pt x="7744174" y="3358163"/>
                  <a:pt x="7719915" y="3349546"/>
                  <a:pt x="7702119" y="3332312"/>
                </a:cubicBezTo>
                <a:cubicBezTo>
                  <a:pt x="7684323" y="3315078"/>
                  <a:pt x="7675425" y="3290538"/>
                  <a:pt x="7675425" y="3258693"/>
                </a:cubicBezTo>
                <a:lnTo>
                  <a:pt x="7675425" y="3132811"/>
                </a:lnTo>
                <a:cubicBezTo>
                  <a:pt x="7675425" y="3100965"/>
                  <a:pt x="7684323" y="3076332"/>
                  <a:pt x="7702119" y="3058911"/>
                </a:cubicBezTo>
                <a:cubicBezTo>
                  <a:pt x="7719915" y="3041490"/>
                  <a:pt x="7744174" y="3032779"/>
                  <a:pt x="7774895" y="3032779"/>
                </a:cubicBezTo>
                <a:close/>
                <a:moveTo>
                  <a:pt x="6871706" y="3032779"/>
                </a:moveTo>
                <a:cubicBezTo>
                  <a:pt x="6903551" y="3032779"/>
                  <a:pt x="6927904" y="3041021"/>
                  <a:pt x="6944762" y="3057506"/>
                </a:cubicBezTo>
                <a:cubicBezTo>
                  <a:pt x="6961622" y="3073991"/>
                  <a:pt x="6970052" y="3098156"/>
                  <a:pt x="6970052" y="3130001"/>
                </a:cubicBezTo>
                <a:lnTo>
                  <a:pt x="6970052" y="3255883"/>
                </a:lnTo>
                <a:cubicBezTo>
                  <a:pt x="6970052" y="3271619"/>
                  <a:pt x="6967803" y="3285574"/>
                  <a:pt x="6963308" y="3297750"/>
                </a:cubicBezTo>
                <a:cubicBezTo>
                  <a:pt x="6958812" y="3309926"/>
                  <a:pt x="6952631" y="3320042"/>
                  <a:pt x="6944762" y="3328097"/>
                </a:cubicBezTo>
                <a:cubicBezTo>
                  <a:pt x="6936895" y="3336152"/>
                  <a:pt x="6927623" y="3342334"/>
                  <a:pt x="6916945" y="3346642"/>
                </a:cubicBezTo>
                <a:cubicBezTo>
                  <a:pt x="6906268" y="3350951"/>
                  <a:pt x="6894747" y="3353105"/>
                  <a:pt x="6882384" y="3353105"/>
                </a:cubicBezTo>
                <a:cubicBezTo>
                  <a:pt x="6871894" y="3353105"/>
                  <a:pt x="6863183" y="3351981"/>
                  <a:pt x="6856252" y="3349733"/>
                </a:cubicBezTo>
                <a:cubicBezTo>
                  <a:pt x="6849321" y="3347485"/>
                  <a:pt x="6843233" y="3343739"/>
                  <a:pt x="6837988" y="3338494"/>
                </a:cubicBezTo>
                <a:lnTo>
                  <a:pt x="6837988" y="3450327"/>
                </a:lnTo>
                <a:lnTo>
                  <a:pt x="6773360" y="3450327"/>
                </a:lnTo>
                <a:lnTo>
                  <a:pt x="6773360" y="3130001"/>
                </a:lnTo>
                <a:cubicBezTo>
                  <a:pt x="6773360" y="3098156"/>
                  <a:pt x="6781790" y="3073991"/>
                  <a:pt x="6798649" y="3057506"/>
                </a:cubicBezTo>
                <a:cubicBezTo>
                  <a:pt x="6815509" y="3041021"/>
                  <a:pt x="6839861" y="3032779"/>
                  <a:pt x="6871706" y="3032779"/>
                </a:cubicBezTo>
                <a:close/>
                <a:moveTo>
                  <a:pt x="7270965" y="2953541"/>
                </a:moveTo>
                <a:lnTo>
                  <a:pt x="7336716" y="2953541"/>
                </a:lnTo>
                <a:lnTo>
                  <a:pt x="7336716" y="3045705"/>
                </a:lnTo>
                <a:lnTo>
                  <a:pt x="7376055" y="3045705"/>
                </a:lnTo>
                <a:lnTo>
                  <a:pt x="7376055" y="3103026"/>
                </a:lnTo>
                <a:lnTo>
                  <a:pt x="7336716" y="3103026"/>
                </a:lnTo>
                <a:lnTo>
                  <a:pt x="7336716" y="3246330"/>
                </a:lnTo>
                <a:cubicBezTo>
                  <a:pt x="7336716" y="3262814"/>
                  <a:pt x="7339808" y="3273866"/>
                  <a:pt x="7345989" y="3279486"/>
                </a:cubicBezTo>
                <a:cubicBezTo>
                  <a:pt x="7352171" y="3285106"/>
                  <a:pt x="7361256" y="3287916"/>
                  <a:pt x="7373245" y="3287916"/>
                </a:cubicBezTo>
                <a:lnTo>
                  <a:pt x="7386732" y="3287916"/>
                </a:lnTo>
                <a:lnTo>
                  <a:pt x="7386732" y="3348609"/>
                </a:lnTo>
                <a:lnTo>
                  <a:pt x="7368187" y="3348609"/>
                </a:lnTo>
                <a:cubicBezTo>
                  <a:pt x="7334094" y="3348609"/>
                  <a:pt x="7309367" y="3341116"/>
                  <a:pt x="7294006" y="3326130"/>
                </a:cubicBezTo>
                <a:cubicBezTo>
                  <a:pt x="7278646" y="3311144"/>
                  <a:pt x="7270965" y="3286230"/>
                  <a:pt x="7270965" y="3251387"/>
                </a:cubicBezTo>
                <a:lnTo>
                  <a:pt x="7270965" y="3103026"/>
                </a:lnTo>
                <a:lnTo>
                  <a:pt x="7238371" y="3103026"/>
                </a:lnTo>
                <a:lnTo>
                  <a:pt x="7238371" y="3045705"/>
                </a:lnTo>
                <a:lnTo>
                  <a:pt x="7270965" y="3045705"/>
                </a:lnTo>
                <a:close/>
                <a:moveTo>
                  <a:pt x="6261315" y="2953541"/>
                </a:moveTo>
                <a:lnTo>
                  <a:pt x="6327066" y="2953541"/>
                </a:lnTo>
                <a:lnTo>
                  <a:pt x="6327066" y="3045705"/>
                </a:lnTo>
                <a:lnTo>
                  <a:pt x="6366405" y="3045705"/>
                </a:lnTo>
                <a:lnTo>
                  <a:pt x="6366405" y="3103026"/>
                </a:lnTo>
                <a:lnTo>
                  <a:pt x="6327066" y="3103026"/>
                </a:lnTo>
                <a:lnTo>
                  <a:pt x="6327066" y="3246330"/>
                </a:lnTo>
                <a:cubicBezTo>
                  <a:pt x="6327066" y="3262814"/>
                  <a:pt x="6330158" y="3273866"/>
                  <a:pt x="6336339" y="3279486"/>
                </a:cubicBezTo>
                <a:cubicBezTo>
                  <a:pt x="6342521" y="3285106"/>
                  <a:pt x="6351606" y="3287916"/>
                  <a:pt x="6363595" y="3287916"/>
                </a:cubicBezTo>
                <a:lnTo>
                  <a:pt x="6377083" y="3287916"/>
                </a:lnTo>
                <a:lnTo>
                  <a:pt x="6377083" y="3348609"/>
                </a:lnTo>
                <a:lnTo>
                  <a:pt x="6358537" y="3348609"/>
                </a:lnTo>
                <a:cubicBezTo>
                  <a:pt x="6324444" y="3348609"/>
                  <a:pt x="6299717" y="3341116"/>
                  <a:pt x="6284356" y="3326130"/>
                </a:cubicBezTo>
                <a:cubicBezTo>
                  <a:pt x="6268996" y="3311144"/>
                  <a:pt x="6261315" y="3286230"/>
                  <a:pt x="6261315" y="3251387"/>
                </a:cubicBezTo>
                <a:lnTo>
                  <a:pt x="6261315" y="3103026"/>
                </a:lnTo>
                <a:lnTo>
                  <a:pt x="6228721" y="3103026"/>
                </a:lnTo>
                <a:lnTo>
                  <a:pt x="6228721" y="3045705"/>
                </a:lnTo>
                <a:lnTo>
                  <a:pt x="6261315" y="3045705"/>
                </a:lnTo>
                <a:close/>
                <a:moveTo>
                  <a:pt x="7430585" y="2952417"/>
                </a:moveTo>
                <a:lnTo>
                  <a:pt x="7496336" y="2952417"/>
                </a:lnTo>
                <a:lnTo>
                  <a:pt x="7496336" y="3047952"/>
                </a:lnTo>
                <a:cubicBezTo>
                  <a:pt x="7502706" y="3043457"/>
                  <a:pt x="7509824" y="3039804"/>
                  <a:pt x="7517691" y="3036994"/>
                </a:cubicBezTo>
                <a:cubicBezTo>
                  <a:pt x="7525559" y="3034184"/>
                  <a:pt x="7534551" y="3032779"/>
                  <a:pt x="7544666" y="3032779"/>
                </a:cubicBezTo>
                <a:cubicBezTo>
                  <a:pt x="7570517" y="3032779"/>
                  <a:pt x="7591029" y="3040272"/>
                  <a:pt x="7606202" y="3055258"/>
                </a:cubicBezTo>
                <a:cubicBezTo>
                  <a:pt x="7621376" y="3070244"/>
                  <a:pt x="7628963" y="3092348"/>
                  <a:pt x="7628963" y="3121571"/>
                </a:cubicBezTo>
                <a:lnTo>
                  <a:pt x="7628963" y="3348609"/>
                </a:lnTo>
                <a:lnTo>
                  <a:pt x="7563211" y="3348609"/>
                </a:lnTo>
                <a:lnTo>
                  <a:pt x="7563211" y="3140117"/>
                </a:lnTo>
                <a:cubicBezTo>
                  <a:pt x="7563211" y="3127004"/>
                  <a:pt x="7560402" y="3116514"/>
                  <a:pt x="7554782" y="3108646"/>
                </a:cubicBezTo>
                <a:cubicBezTo>
                  <a:pt x="7549162" y="3100778"/>
                  <a:pt x="7540358" y="3096844"/>
                  <a:pt x="7528369" y="3096844"/>
                </a:cubicBezTo>
                <a:cubicBezTo>
                  <a:pt x="7520876" y="3096844"/>
                  <a:pt x="7514320" y="3098718"/>
                  <a:pt x="7508700" y="3102464"/>
                </a:cubicBezTo>
                <a:cubicBezTo>
                  <a:pt x="7503080" y="3106210"/>
                  <a:pt x="7498959" y="3111268"/>
                  <a:pt x="7496336" y="3117637"/>
                </a:cubicBezTo>
                <a:lnTo>
                  <a:pt x="7496336" y="3348609"/>
                </a:lnTo>
                <a:lnTo>
                  <a:pt x="7430585" y="3348609"/>
                </a:lnTo>
                <a:close/>
                <a:moveTo>
                  <a:pt x="6420935" y="2952417"/>
                </a:moveTo>
                <a:lnTo>
                  <a:pt x="6486686" y="2952417"/>
                </a:lnTo>
                <a:lnTo>
                  <a:pt x="6486686" y="3047952"/>
                </a:lnTo>
                <a:cubicBezTo>
                  <a:pt x="6493056" y="3043457"/>
                  <a:pt x="6500174" y="3039804"/>
                  <a:pt x="6508041" y="3036994"/>
                </a:cubicBezTo>
                <a:cubicBezTo>
                  <a:pt x="6515909" y="3034184"/>
                  <a:pt x="6524901" y="3032779"/>
                  <a:pt x="6535017" y="3032779"/>
                </a:cubicBezTo>
                <a:cubicBezTo>
                  <a:pt x="6560867" y="3032779"/>
                  <a:pt x="6581379" y="3040272"/>
                  <a:pt x="6596552" y="3055258"/>
                </a:cubicBezTo>
                <a:cubicBezTo>
                  <a:pt x="6611726" y="3070244"/>
                  <a:pt x="6619313" y="3092348"/>
                  <a:pt x="6619313" y="3121571"/>
                </a:cubicBezTo>
                <a:lnTo>
                  <a:pt x="6619313" y="3348609"/>
                </a:lnTo>
                <a:lnTo>
                  <a:pt x="6553561" y="3348609"/>
                </a:lnTo>
                <a:lnTo>
                  <a:pt x="6553561" y="3140117"/>
                </a:lnTo>
                <a:cubicBezTo>
                  <a:pt x="6553561" y="3127004"/>
                  <a:pt x="6550752" y="3116514"/>
                  <a:pt x="6545132" y="3108646"/>
                </a:cubicBezTo>
                <a:cubicBezTo>
                  <a:pt x="6539512" y="3100778"/>
                  <a:pt x="6530708" y="3096844"/>
                  <a:pt x="6518719" y="3096844"/>
                </a:cubicBezTo>
                <a:cubicBezTo>
                  <a:pt x="6511226" y="3096844"/>
                  <a:pt x="6504670" y="3098718"/>
                  <a:pt x="6499050" y="3102464"/>
                </a:cubicBezTo>
                <a:cubicBezTo>
                  <a:pt x="6493430" y="3106210"/>
                  <a:pt x="6489309" y="3111268"/>
                  <a:pt x="6486686" y="3117637"/>
                </a:cubicBezTo>
                <a:lnTo>
                  <a:pt x="6486686" y="3348609"/>
                </a:lnTo>
                <a:lnTo>
                  <a:pt x="6420935" y="3348609"/>
                </a:lnTo>
                <a:close/>
                <a:moveTo>
                  <a:pt x="6133499" y="2946797"/>
                </a:moveTo>
                <a:lnTo>
                  <a:pt x="6199813" y="2946797"/>
                </a:lnTo>
                <a:lnTo>
                  <a:pt x="6199813" y="3013110"/>
                </a:lnTo>
                <a:lnTo>
                  <a:pt x="6133499" y="3013110"/>
                </a:lnTo>
                <a:close/>
                <a:moveTo>
                  <a:pt x="1811655" y="2894686"/>
                </a:moveTo>
                <a:cubicBezTo>
                  <a:pt x="1791792" y="2894686"/>
                  <a:pt x="1773390" y="2899944"/>
                  <a:pt x="1756448" y="2910459"/>
                </a:cubicBezTo>
                <a:cubicBezTo>
                  <a:pt x="1739506" y="2920975"/>
                  <a:pt x="1731035" y="2942590"/>
                  <a:pt x="1731035" y="2975305"/>
                </a:cubicBezTo>
                <a:lnTo>
                  <a:pt x="1731035" y="3103245"/>
                </a:lnTo>
                <a:cubicBezTo>
                  <a:pt x="1731035" y="3137129"/>
                  <a:pt x="1739214" y="3160497"/>
                  <a:pt x="1755572" y="3173349"/>
                </a:cubicBezTo>
                <a:cubicBezTo>
                  <a:pt x="1771929" y="3186201"/>
                  <a:pt x="1793545" y="3192628"/>
                  <a:pt x="1820418" y="3192628"/>
                </a:cubicBezTo>
                <a:cubicBezTo>
                  <a:pt x="1844954" y="3192628"/>
                  <a:pt x="1866277" y="3187662"/>
                  <a:pt x="1884387" y="3177730"/>
                </a:cubicBezTo>
                <a:cubicBezTo>
                  <a:pt x="1902498" y="3167799"/>
                  <a:pt x="1911553" y="3145892"/>
                  <a:pt x="1911553" y="3112008"/>
                </a:cubicBezTo>
                <a:lnTo>
                  <a:pt x="1911553" y="2894686"/>
                </a:lnTo>
                <a:close/>
                <a:moveTo>
                  <a:pt x="2637129" y="2391690"/>
                </a:moveTo>
                <a:lnTo>
                  <a:pt x="2838679" y="2391690"/>
                </a:lnTo>
                <a:lnTo>
                  <a:pt x="2838679" y="3029636"/>
                </a:lnTo>
                <a:cubicBezTo>
                  <a:pt x="2838679" y="3071698"/>
                  <a:pt x="2848902" y="3101785"/>
                  <a:pt x="2869349" y="3119895"/>
                </a:cubicBezTo>
                <a:cubicBezTo>
                  <a:pt x="2889796" y="3138005"/>
                  <a:pt x="2915209" y="3147060"/>
                  <a:pt x="2945587" y="3147060"/>
                </a:cubicBezTo>
                <a:cubicBezTo>
                  <a:pt x="2975966" y="3147060"/>
                  <a:pt x="2999334" y="3138005"/>
                  <a:pt x="3015691" y="3119895"/>
                </a:cubicBezTo>
                <a:cubicBezTo>
                  <a:pt x="3032049" y="3101785"/>
                  <a:pt x="3040228" y="3071698"/>
                  <a:pt x="3040228" y="3029636"/>
                </a:cubicBezTo>
                <a:lnTo>
                  <a:pt x="3040228" y="2391690"/>
                </a:lnTo>
                <a:lnTo>
                  <a:pt x="3241777" y="2391690"/>
                </a:lnTo>
                <a:lnTo>
                  <a:pt x="3241777" y="3395929"/>
                </a:lnTo>
                <a:cubicBezTo>
                  <a:pt x="3241777" y="3440328"/>
                  <a:pt x="3235058" y="3479178"/>
                  <a:pt x="3221622" y="3512477"/>
                </a:cubicBezTo>
                <a:cubicBezTo>
                  <a:pt x="3208185" y="3545777"/>
                  <a:pt x="3189198" y="3573818"/>
                  <a:pt x="3164662" y="3596602"/>
                </a:cubicBezTo>
                <a:cubicBezTo>
                  <a:pt x="3140126" y="3619386"/>
                  <a:pt x="3111208" y="3636620"/>
                  <a:pt x="3077908" y="3648304"/>
                </a:cubicBezTo>
                <a:cubicBezTo>
                  <a:pt x="3044609" y="3659988"/>
                  <a:pt x="3008096" y="3665830"/>
                  <a:pt x="2968371" y="3665830"/>
                </a:cubicBezTo>
                <a:lnTo>
                  <a:pt x="2710738" y="3665830"/>
                </a:lnTo>
                <a:lnTo>
                  <a:pt x="2710738" y="3481807"/>
                </a:lnTo>
                <a:lnTo>
                  <a:pt x="2940329" y="3481807"/>
                </a:lnTo>
                <a:cubicBezTo>
                  <a:pt x="2977718" y="3481807"/>
                  <a:pt x="3004007" y="3473628"/>
                  <a:pt x="3019196" y="3457270"/>
                </a:cubicBezTo>
                <a:cubicBezTo>
                  <a:pt x="3034386" y="3440913"/>
                  <a:pt x="3041980" y="3415208"/>
                  <a:pt x="3041980" y="3380156"/>
                </a:cubicBezTo>
                <a:lnTo>
                  <a:pt x="3041980" y="3303041"/>
                </a:lnTo>
                <a:cubicBezTo>
                  <a:pt x="3005759" y="3322904"/>
                  <a:pt x="2968371" y="3332836"/>
                  <a:pt x="2929814" y="3332836"/>
                </a:cubicBezTo>
                <a:cubicBezTo>
                  <a:pt x="2837510" y="3332836"/>
                  <a:pt x="2765653" y="3307423"/>
                  <a:pt x="2714244" y="3256598"/>
                </a:cubicBezTo>
                <a:cubicBezTo>
                  <a:pt x="2662834" y="3205772"/>
                  <a:pt x="2637129" y="3127781"/>
                  <a:pt x="2637129" y="3022625"/>
                </a:cubicBezTo>
                <a:close/>
                <a:moveTo>
                  <a:pt x="5122087" y="2389937"/>
                </a:moveTo>
                <a:lnTo>
                  <a:pt x="5293842" y="2389937"/>
                </a:lnTo>
                <a:lnTo>
                  <a:pt x="5293842" y="2570455"/>
                </a:lnTo>
                <a:lnTo>
                  <a:pt x="5122087" y="2570455"/>
                </a:lnTo>
                <a:cubicBezTo>
                  <a:pt x="5091709" y="2570455"/>
                  <a:pt x="5067756" y="2577465"/>
                  <a:pt x="5050230" y="2591486"/>
                </a:cubicBezTo>
                <a:cubicBezTo>
                  <a:pt x="5032704" y="2605507"/>
                  <a:pt x="5023941" y="2626538"/>
                  <a:pt x="5023941" y="2654580"/>
                </a:cubicBezTo>
                <a:cubicBezTo>
                  <a:pt x="5023941" y="2677948"/>
                  <a:pt x="5030368" y="2700439"/>
                  <a:pt x="5043220" y="2722055"/>
                </a:cubicBezTo>
                <a:cubicBezTo>
                  <a:pt x="5056072" y="2743670"/>
                  <a:pt x="5082946" y="2766162"/>
                  <a:pt x="5123839" y="2789530"/>
                </a:cubicBezTo>
                <a:lnTo>
                  <a:pt x="5158892" y="2808808"/>
                </a:lnTo>
                <a:cubicBezTo>
                  <a:pt x="5193944" y="2829840"/>
                  <a:pt x="5223445" y="2849702"/>
                  <a:pt x="5247398" y="2868397"/>
                </a:cubicBezTo>
                <a:cubicBezTo>
                  <a:pt x="5271350" y="2887091"/>
                  <a:pt x="5290921" y="2906954"/>
                  <a:pt x="5306110" y="2927985"/>
                </a:cubicBezTo>
                <a:cubicBezTo>
                  <a:pt x="5321299" y="2949016"/>
                  <a:pt x="5332107" y="2972092"/>
                  <a:pt x="5338533" y="2997213"/>
                </a:cubicBezTo>
                <a:cubicBezTo>
                  <a:pt x="5344960" y="3022333"/>
                  <a:pt x="5348172" y="3051836"/>
                  <a:pt x="5348172" y="3085719"/>
                </a:cubicBezTo>
                <a:cubicBezTo>
                  <a:pt x="5348172" y="3175686"/>
                  <a:pt x="5324221" y="3241993"/>
                  <a:pt x="5276316" y="3284639"/>
                </a:cubicBezTo>
                <a:cubicBezTo>
                  <a:pt x="5228411" y="3327286"/>
                  <a:pt x="5161228" y="3348609"/>
                  <a:pt x="5074767" y="3348609"/>
                </a:cubicBezTo>
                <a:lnTo>
                  <a:pt x="4839918" y="3348609"/>
                </a:lnTo>
                <a:lnTo>
                  <a:pt x="4839918" y="3166339"/>
                </a:lnTo>
                <a:lnTo>
                  <a:pt x="5050230" y="3166339"/>
                </a:lnTo>
                <a:cubicBezTo>
                  <a:pt x="5080609" y="3166339"/>
                  <a:pt x="5104853" y="3160205"/>
                  <a:pt x="5122963" y="3147936"/>
                </a:cubicBezTo>
                <a:cubicBezTo>
                  <a:pt x="5141073" y="3135668"/>
                  <a:pt x="5150128" y="3115513"/>
                  <a:pt x="5150128" y="3087472"/>
                </a:cubicBezTo>
                <a:cubicBezTo>
                  <a:pt x="5150128" y="3058262"/>
                  <a:pt x="5143994" y="3035770"/>
                  <a:pt x="5131726" y="3019997"/>
                </a:cubicBezTo>
                <a:cubicBezTo>
                  <a:pt x="5119458" y="3004223"/>
                  <a:pt x="5094629" y="2986405"/>
                  <a:pt x="5057241" y="2966542"/>
                </a:cubicBezTo>
                <a:lnTo>
                  <a:pt x="5011673" y="2940253"/>
                </a:lnTo>
                <a:cubicBezTo>
                  <a:pt x="4954421" y="2908706"/>
                  <a:pt x="4908854" y="2871610"/>
                  <a:pt x="4874970" y="2828963"/>
                </a:cubicBezTo>
                <a:cubicBezTo>
                  <a:pt x="4841087" y="2786317"/>
                  <a:pt x="4824145" y="2729357"/>
                  <a:pt x="4824145" y="2658085"/>
                </a:cubicBezTo>
                <a:cubicBezTo>
                  <a:pt x="4824145" y="2573960"/>
                  <a:pt x="4848389" y="2508237"/>
                  <a:pt x="4896878" y="2460917"/>
                </a:cubicBezTo>
                <a:cubicBezTo>
                  <a:pt x="4945366" y="2413597"/>
                  <a:pt x="5020436" y="2389937"/>
                  <a:pt x="5122087" y="2389937"/>
                </a:cubicBezTo>
                <a:close/>
                <a:moveTo>
                  <a:pt x="4530547" y="2389937"/>
                </a:moveTo>
                <a:lnTo>
                  <a:pt x="4718075" y="2389937"/>
                </a:lnTo>
                <a:lnTo>
                  <a:pt x="4718075" y="2579218"/>
                </a:lnTo>
                <a:lnTo>
                  <a:pt x="4541062" y="2579218"/>
                </a:lnTo>
                <a:cubicBezTo>
                  <a:pt x="4510684" y="2579218"/>
                  <a:pt x="4487608" y="2589149"/>
                  <a:pt x="4471835" y="2609012"/>
                </a:cubicBezTo>
                <a:cubicBezTo>
                  <a:pt x="4456061" y="2628875"/>
                  <a:pt x="4448174" y="2661006"/>
                  <a:pt x="4448174" y="2705405"/>
                </a:cubicBezTo>
                <a:lnTo>
                  <a:pt x="4448174" y="3038399"/>
                </a:lnTo>
                <a:cubicBezTo>
                  <a:pt x="4448174" y="3080461"/>
                  <a:pt x="4454893" y="3111132"/>
                  <a:pt x="4468329" y="3130410"/>
                </a:cubicBezTo>
                <a:cubicBezTo>
                  <a:pt x="4481766" y="3149689"/>
                  <a:pt x="4508931" y="3159328"/>
                  <a:pt x="4549825" y="3159328"/>
                </a:cubicBezTo>
                <a:lnTo>
                  <a:pt x="4732096" y="3159328"/>
                </a:lnTo>
                <a:lnTo>
                  <a:pt x="4732096" y="3348609"/>
                </a:lnTo>
                <a:lnTo>
                  <a:pt x="4530547" y="3348609"/>
                </a:lnTo>
                <a:cubicBezTo>
                  <a:pt x="4338929" y="3348609"/>
                  <a:pt x="4243120" y="3247543"/>
                  <a:pt x="4243120" y="3045409"/>
                </a:cubicBezTo>
                <a:lnTo>
                  <a:pt x="4243120" y="2694889"/>
                </a:lnTo>
                <a:cubicBezTo>
                  <a:pt x="4243120" y="2491588"/>
                  <a:pt x="4338929" y="2389937"/>
                  <a:pt x="4530547" y="2389937"/>
                </a:cubicBezTo>
                <a:close/>
                <a:moveTo>
                  <a:pt x="1610106" y="2389937"/>
                </a:moveTo>
                <a:lnTo>
                  <a:pt x="1857223" y="2389937"/>
                </a:lnTo>
                <a:cubicBezTo>
                  <a:pt x="1947190" y="2389937"/>
                  <a:pt x="2012036" y="2412137"/>
                  <a:pt x="2051761" y="2456536"/>
                </a:cubicBezTo>
                <a:cubicBezTo>
                  <a:pt x="2091487" y="2500935"/>
                  <a:pt x="2111349" y="2566949"/>
                  <a:pt x="2111349" y="2654580"/>
                </a:cubicBezTo>
                <a:lnTo>
                  <a:pt x="2111349" y="3117266"/>
                </a:lnTo>
                <a:cubicBezTo>
                  <a:pt x="2111349" y="3207233"/>
                  <a:pt x="2085645" y="3272663"/>
                  <a:pt x="2034235" y="3313557"/>
                </a:cubicBezTo>
                <a:cubicBezTo>
                  <a:pt x="1982826" y="3354451"/>
                  <a:pt x="1911553" y="3374898"/>
                  <a:pt x="1820418" y="3374898"/>
                </a:cubicBezTo>
                <a:cubicBezTo>
                  <a:pt x="1729283" y="3374898"/>
                  <a:pt x="1658594" y="3354451"/>
                  <a:pt x="1608353" y="3313557"/>
                </a:cubicBezTo>
                <a:cubicBezTo>
                  <a:pt x="1558112" y="3272663"/>
                  <a:pt x="1532991" y="3207233"/>
                  <a:pt x="1532991" y="3117266"/>
                </a:cubicBezTo>
                <a:lnTo>
                  <a:pt x="1532991" y="2968295"/>
                </a:lnTo>
                <a:cubicBezTo>
                  <a:pt x="1532991" y="2875991"/>
                  <a:pt x="1555483" y="2811729"/>
                  <a:pt x="1600467" y="2775509"/>
                </a:cubicBezTo>
                <a:cubicBezTo>
                  <a:pt x="1645450" y="2739289"/>
                  <a:pt x="1708836" y="2721178"/>
                  <a:pt x="1790623" y="2721178"/>
                </a:cubicBezTo>
                <a:lnTo>
                  <a:pt x="1911553" y="2721178"/>
                </a:lnTo>
                <a:lnTo>
                  <a:pt x="1911553" y="2651074"/>
                </a:lnTo>
                <a:cubicBezTo>
                  <a:pt x="1911553" y="2623033"/>
                  <a:pt x="1905419" y="2602878"/>
                  <a:pt x="1893151" y="2590610"/>
                </a:cubicBezTo>
                <a:cubicBezTo>
                  <a:pt x="1880882" y="2578341"/>
                  <a:pt x="1860728" y="2572207"/>
                  <a:pt x="1832686" y="2572207"/>
                </a:cubicBezTo>
                <a:lnTo>
                  <a:pt x="1610106" y="2572207"/>
                </a:lnTo>
                <a:close/>
                <a:moveTo>
                  <a:pt x="3927271" y="2374164"/>
                </a:moveTo>
                <a:lnTo>
                  <a:pt x="4132326" y="2374164"/>
                </a:lnTo>
                <a:lnTo>
                  <a:pt x="4132326" y="3348609"/>
                </a:lnTo>
                <a:lnTo>
                  <a:pt x="3927271" y="3348609"/>
                </a:lnTo>
                <a:close/>
                <a:moveTo>
                  <a:pt x="357530" y="2374164"/>
                </a:moveTo>
                <a:lnTo>
                  <a:pt x="278663" y="2936748"/>
                </a:lnTo>
                <a:lnTo>
                  <a:pt x="441655" y="2936748"/>
                </a:lnTo>
                <a:close/>
                <a:moveTo>
                  <a:pt x="1107033" y="2363648"/>
                </a:moveTo>
                <a:cubicBezTo>
                  <a:pt x="1202842" y="2363648"/>
                  <a:pt x="1277620" y="2387600"/>
                  <a:pt x="1331366" y="2435505"/>
                </a:cubicBezTo>
                <a:cubicBezTo>
                  <a:pt x="1385113" y="2483409"/>
                  <a:pt x="1411986" y="2557018"/>
                  <a:pt x="1411986" y="2656332"/>
                </a:cubicBezTo>
                <a:lnTo>
                  <a:pt x="1411986" y="3348609"/>
                </a:lnTo>
                <a:lnTo>
                  <a:pt x="1208684" y="3348609"/>
                </a:lnTo>
                <a:lnTo>
                  <a:pt x="1208684" y="2670353"/>
                </a:lnTo>
                <a:cubicBezTo>
                  <a:pt x="1208684" y="2627122"/>
                  <a:pt x="1200213" y="2596160"/>
                  <a:pt x="1183271" y="2577465"/>
                </a:cubicBezTo>
                <a:cubicBezTo>
                  <a:pt x="1166330" y="2558771"/>
                  <a:pt x="1142670" y="2549423"/>
                  <a:pt x="1112291" y="2549423"/>
                </a:cubicBezTo>
                <a:cubicBezTo>
                  <a:pt x="1083081" y="2549423"/>
                  <a:pt x="1060005" y="2558771"/>
                  <a:pt x="1043063" y="2577465"/>
                </a:cubicBezTo>
                <a:cubicBezTo>
                  <a:pt x="1026122" y="2596160"/>
                  <a:pt x="1017651" y="2627122"/>
                  <a:pt x="1017651" y="2670353"/>
                </a:cubicBezTo>
                <a:lnTo>
                  <a:pt x="1017651" y="3348609"/>
                </a:lnTo>
                <a:lnTo>
                  <a:pt x="812596" y="3348609"/>
                </a:lnTo>
                <a:lnTo>
                  <a:pt x="812596" y="2656332"/>
                </a:lnTo>
                <a:cubicBezTo>
                  <a:pt x="812596" y="2557018"/>
                  <a:pt x="838009" y="2483409"/>
                  <a:pt x="888835" y="2435505"/>
                </a:cubicBezTo>
                <a:cubicBezTo>
                  <a:pt x="939660" y="2387600"/>
                  <a:pt x="1012393" y="2363648"/>
                  <a:pt x="1107033" y="2363648"/>
                </a:cubicBezTo>
                <a:close/>
                <a:moveTo>
                  <a:pt x="3446678" y="2116531"/>
                </a:moveTo>
                <a:lnTo>
                  <a:pt x="3651732" y="2116531"/>
                </a:lnTo>
                <a:lnTo>
                  <a:pt x="3651732" y="2403958"/>
                </a:lnTo>
                <a:lnTo>
                  <a:pt x="3774414" y="2403958"/>
                </a:lnTo>
                <a:lnTo>
                  <a:pt x="3774414" y="2582723"/>
                </a:lnTo>
                <a:lnTo>
                  <a:pt x="3651732" y="2582723"/>
                </a:lnTo>
                <a:lnTo>
                  <a:pt x="3651732" y="3029636"/>
                </a:lnTo>
                <a:cubicBezTo>
                  <a:pt x="3651732" y="3081045"/>
                  <a:pt x="3661371" y="3115513"/>
                  <a:pt x="3680650" y="3133039"/>
                </a:cubicBezTo>
                <a:cubicBezTo>
                  <a:pt x="3699929" y="3150565"/>
                  <a:pt x="3728263" y="3159328"/>
                  <a:pt x="3765651" y="3159328"/>
                </a:cubicBezTo>
                <a:lnTo>
                  <a:pt x="3807714" y="3159328"/>
                </a:lnTo>
                <a:lnTo>
                  <a:pt x="3807714" y="3348609"/>
                </a:lnTo>
                <a:lnTo>
                  <a:pt x="3749878" y="3348609"/>
                </a:lnTo>
                <a:cubicBezTo>
                  <a:pt x="3643554" y="3348609"/>
                  <a:pt x="3566439" y="3325241"/>
                  <a:pt x="3518535" y="3278505"/>
                </a:cubicBezTo>
                <a:cubicBezTo>
                  <a:pt x="3470631" y="3231769"/>
                  <a:pt x="3446678" y="3154071"/>
                  <a:pt x="3446678" y="3045409"/>
                </a:cubicBezTo>
                <a:lnTo>
                  <a:pt x="3446678" y="2582723"/>
                </a:lnTo>
                <a:lnTo>
                  <a:pt x="3345028" y="2582723"/>
                </a:lnTo>
                <a:lnTo>
                  <a:pt x="3345028" y="2403958"/>
                </a:lnTo>
                <a:lnTo>
                  <a:pt x="3446678" y="2403958"/>
                </a:lnTo>
                <a:close/>
                <a:moveTo>
                  <a:pt x="2250109" y="2114779"/>
                </a:moveTo>
                <a:lnTo>
                  <a:pt x="2451659" y="2114779"/>
                </a:lnTo>
                <a:lnTo>
                  <a:pt x="2451659" y="3061183"/>
                </a:lnTo>
                <a:cubicBezTo>
                  <a:pt x="2451659" y="3102077"/>
                  <a:pt x="2459253" y="3128658"/>
                  <a:pt x="2474442" y="3140926"/>
                </a:cubicBezTo>
                <a:cubicBezTo>
                  <a:pt x="2489632" y="3153194"/>
                  <a:pt x="2508910" y="3159328"/>
                  <a:pt x="2532278" y="3159328"/>
                </a:cubicBezTo>
                <a:lnTo>
                  <a:pt x="2542793" y="3159328"/>
                </a:lnTo>
                <a:lnTo>
                  <a:pt x="2542793" y="3348609"/>
                </a:lnTo>
                <a:lnTo>
                  <a:pt x="2520010" y="3348609"/>
                </a:lnTo>
                <a:cubicBezTo>
                  <a:pt x="2432380" y="3348609"/>
                  <a:pt x="2365489" y="3328746"/>
                  <a:pt x="2319337" y="3289021"/>
                </a:cubicBezTo>
                <a:cubicBezTo>
                  <a:pt x="2273186" y="3249295"/>
                  <a:pt x="2250109" y="3180944"/>
                  <a:pt x="2250109" y="3083966"/>
                </a:cubicBezTo>
                <a:close/>
                <a:moveTo>
                  <a:pt x="226085" y="2113026"/>
                </a:moveTo>
                <a:lnTo>
                  <a:pt x="495986" y="2113026"/>
                </a:lnTo>
                <a:lnTo>
                  <a:pt x="723824" y="3348609"/>
                </a:lnTo>
                <a:lnTo>
                  <a:pt x="508254" y="3348609"/>
                </a:lnTo>
                <a:lnTo>
                  <a:pt x="467944" y="3110256"/>
                </a:lnTo>
                <a:lnTo>
                  <a:pt x="254127" y="3110256"/>
                </a:lnTo>
                <a:lnTo>
                  <a:pt x="215569" y="3348609"/>
                </a:lnTo>
                <a:lnTo>
                  <a:pt x="0" y="3348609"/>
                </a:lnTo>
                <a:close/>
                <a:moveTo>
                  <a:pt x="3927271" y="2095500"/>
                </a:moveTo>
                <a:lnTo>
                  <a:pt x="4134078" y="2095500"/>
                </a:lnTo>
                <a:lnTo>
                  <a:pt x="4134078" y="2302307"/>
                </a:lnTo>
                <a:lnTo>
                  <a:pt x="3927271" y="2302307"/>
                </a:lnTo>
                <a:close/>
                <a:moveTo>
                  <a:pt x="7764779" y="799186"/>
                </a:moveTo>
                <a:cubicBezTo>
                  <a:pt x="7744917" y="799186"/>
                  <a:pt x="7726514" y="804444"/>
                  <a:pt x="7709572" y="814959"/>
                </a:cubicBezTo>
                <a:cubicBezTo>
                  <a:pt x="7692630" y="825475"/>
                  <a:pt x="7684159" y="847090"/>
                  <a:pt x="7684159" y="879805"/>
                </a:cubicBezTo>
                <a:lnTo>
                  <a:pt x="7684159" y="1007745"/>
                </a:lnTo>
                <a:cubicBezTo>
                  <a:pt x="7684159" y="1041629"/>
                  <a:pt x="7692339" y="1064997"/>
                  <a:pt x="7708695" y="1077849"/>
                </a:cubicBezTo>
                <a:cubicBezTo>
                  <a:pt x="7725054" y="1090702"/>
                  <a:pt x="7746669" y="1097128"/>
                  <a:pt x="7773542" y="1097128"/>
                </a:cubicBezTo>
                <a:cubicBezTo>
                  <a:pt x="7798078" y="1097128"/>
                  <a:pt x="7819402" y="1092162"/>
                  <a:pt x="7837512" y="1082231"/>
                </a:cubicBezTo>
                <a:cubicBezTo>
                  <a:pt x="7855622" y="1072299"/>
                  <a:pt x="7864677" y="1050392"/>
                  <a:pt x="7864677" y="1016508"/>
                </a:cubicBezTo>
                <a:lnTo>
                  <a:pt x="7864677" y="799186"/>
                </a:lnTo>
                <a:close/>
                <a:moveTo>
                  <a:pt x="6526529" y="799186"/>
                </a:moveTo>
                <a:cubicBezTo>
                  <a:pt x="6506667" y="799186"/>
                  <a:pt x="6488264" y="804444"/>
                  <a:pt x="6471322" y="814959"/>
                </a:cubicBezTo>
                <a:cubicBezTo>
                  <a:pt x="6454380" y="825475"/>
                  <a:pt x="6445910" y="847090"/>
                  <a:pt x="6445910" y="879805"/>
                </a:cubicBezTo>
                <a:lnTo>
                  <a:pt x="6445910" y="1007745"/>
                </a:lnTo>
                <a:cubicBezTo>
                  <a:pt x="6445910" y="1041629"/>
                  <a:pt x="6454089" y="1064997"/>
                  <a:pt x="6470446" y="1077849"/>
                </a:cubicBezTo>
                <a:cubicBezTo>
                  <a:pt x="6486804" y="1090702"/>
                  <a:pt x="6508419" y="1097128"/>
                  <a:pt x="6535292" y="1097128"/>
                </a:cubicBezTo>
                <a:cubicBezTo>
                  <a:pt x="6559829" y="1097128"/>
                  <a:pt x="6581152" y="1092162"/>
                  <a:pt x="6599262" y="1082231"/>
                </a:cubicBezTo>
                <a:cubicBezTo>
                  <a:pt x="6617373" y="1072299"/>
                  <a:pt x="6626427" y="1050392"/>
                  <a:pt x="6626427" y="1016508"/>
                </a:cubicBezTo>
                <a:lnTo>
                  <a:pt x="6626427" y="799186"/>
                </a:lnTo>
                <a:close/>
                <a:moveTo>
                  <a:pt x="257632" y="713308"/>
                </a:moveTo>
                <a:lnTo>
                  <a:pt x="257632" y="1062076"/>
                </a:lnTo>
                <a:lnTo>
                  <a:pt x="352272" y="1062076"/>
                </a:lnTo>
                <a:cubicBezTo>
                  <a:pt x="383819" y="1062076"/>
                  <a:pt x="409816" y="1053605"/>
                  <a:pt x="430263" y="1036663"/>
                </a:cubicBezTo>
                <a:cubicBezTo>
                  <a:pt x="450710" y="1019721"/>
                  <a:pt x="460934" y="989635"/>
                  <a:pt x="460934" y="946404"/>
                </a:cubicBezTo>
                <a:lnTo>
                  <a:pt x="460934" y="864032"/>
                </a:lnTo>
                <a:cubicBezTo>
                  <a:pt x="460934" y="812622"/>
                  <a:pt x="451586" y="774649"/>
                  <a:pt x="432892" y="750113"/>
                </a:cubicBezTo>
                <a:cubicBezTo>
                  <a:pt x="414198" y="725577"/>
                  <a:pt x="383819" y="713308"/>
                  <a:pt x="341757" y="713308"/>
                </a:cubicBezTo>
                <a:close/>
                <a:moveTo>
                  <a:pt x="3477997" y="450419"/>
                </a:moveTo>
                <a:cubicBezTo>
                  <a:pt x="3445281" y="450419"/>
                  <a:pt x="3421913" y="459473"/>
                  <a:pt x="3407893" y="477584"/>
                </a:cubicBezTo>
                <a:cubicBezTo>
                  <a:pt x="3393872" y="495694"/>
                  <a:pt x="3386861" y="525780"/>
                  <a:pt x="3386861" y="567843"/>
                </a:cubicBezTo>
                <a:lnTo>
                  <a:pt x="3386861" y="772897"/>
                </a:lnTo>
                <a:lnTo>
                  <a:pt x="3472739" y="772897"/>
                </a:lnTo>
                <a:cubicBezTo>
                  <a:pt x="3507791" y="772897"/>
                  <a:pt x="3532327" y="765594"/>
                  <a:pt x="3546348" y="750989"/>
                </a:cubicBezTo>
                <a:cubicBezTo>
                  <a:pt x="3560368" y="736384"/>
                  <a:pt x="3567379" y="710387"/>
                  <a:pt x="3567379" y="672999"/>
                </a:cubicBezTo>
                <a:lnTo>
                  <a:pt x="3567379" y="564338"/>
                </a:lnTo>
                <a:cubicBezTo>
                  <a:pt x="3567379" y="523443"/>
                  <a:pt x="3560660" y="494234"/>
                  <a:pt x="3547224" y="476707"/>
                </a:cubicBezTo>
                <a:cubicBezTo>
                  <a:pt x="3533788" y="459181"/>
                  <a:pt x="3510711" y="450419"/>
                  <a:pt x="3477997" y="450419"/>
                </a:cubicBezTo>
                <a:close/>
                <a:moveTo>
                  <a:pt x="7563230" y="294437"/>
                </a:moveTo>
                <a:lnTo>
                  <a:pt x="7810346" y="294437"/>
                </a:lnTo>
                <a:cubicBezTo>
                  <a:pt x="7900313" y="294437"/>
                  <a:pt x="7965159" y="316637"/>
                  <a:pt x="8004885" y="361036"/>
                </a:cubicBezTo>
                <a:cubicBezTo>
                  <a:pt x="8044611" y="405435"/>
                  <a:pt x="8064473" y="471450"/>
                  <a:pt x="8064473" y="559080"/>
                </a:cubicBezTo>
                <a:lnTo>
                  <a:pt x="8064473" y="1021766"/>
                </a:lnTo>
                <a:cubicBezTo>
                  <a:pt x="8064473" y="1111733"/>
                  <a:pt x="8038769" y="1177163"/>
                  <a:pt x="7987359" y="1218057"/>
                </a:cubicBezTo>
                <a:cubicBezTo>
                  <a:pt x="7935950" y="1258951"/>
                  <a:pt x="7864677" y="1279398"/>
                  <a:pt x="7773542" y="1279398"/>
                </a:cubicBezTo>
                <a:cubicBezTo>
                  <a:pt x="7682406" y="1279398"/>
                  <a:pt x="7611719" y="1258951"/>
                  <a:pt x="7561477" y="1218057"/>
                </a:cubicBezTo>
                <a:cubicBezTo>
                  <a:pt x="7511237" y="1177163"/>
                  <a:pt x="7486115" y="1111733"/>
                  <a:pt x="7486115" y="1021766"/>
                </a:cubicBezTo>
                <a:lnTo>
                  <a:pt x="7486115" y="872795"/>
                </a:lnTo>
                <a:cubicBezTo>
                  <a:pt x="7486115" y="780491"/>
                  <a:pt x="7508608" y="716229"/>
                  <a:pt x="7553590" y="680009"/>
                </a:cubicBezTo>
                <a:cubicBezTo>
                  <a:pt x="7598574" y="643789"/>
                  <a:pt x="7661960" y="625678"/>
                  <a:pt x="7743747" y="625678"/>
                </a:cubicBezTo>
                <a:lnTo>
                  <a:pt x="7864677" y="625678"/>
                </a:lnTo>
                <a:lnTo>
                  <a:pt x="7864677" y="555575"/>
                </a:lnTo>
                <a:cubicBezTo>
                  <a:pt x="7864677" y="527533"/>
                  <a:pt x="7858543" y="507378"/>
                  <a:pt x="7846275" y="495110"/>
                </a:cubicBezTo>
                <a:cubicBezTo>
                  <a:pt x="7834006" y="482842"/>
                  <a:pt x="7813852" y="476707"/>
                  <a:pt x="7785810" y="476707"/>
                </a:cubicBezTo>
                <a:lnTo>
                  <a:pt x="7563230" y="476707"/>
                </a:lnTo>
                <a:close/>
                <a:moveTo>
                  <a:pt x="6324981" y="294437"/>
                </a:moveTo>
                <a:lnTo>
                  <a:pt x="6572097" y="294437"/>
                </a:lnTo>
                <a:cubicBezTo>
                  <a:pt x="6662063" y="294437"/>
                  <a:pt x="6726910" y="316637"/>
                  <a:pt x="6766636" y="361036"/>
                </a:cubicBezTo>
                <a:cubicBezTo>
                  <a:pt x="6806361" y="405435"/>
                  <a:pt x="6826224" y="471450"/>
                  <a:pt x="6826224" y="559080"/>
                </a:cubicBezTo>
                <a:lnTo>
                  <a:pt x="6826224" y="1021766"/>
                </a:lnTo>
                <a:cubicBezTo>
                  <a:pt x="6826224" y="1111733"/>
                  <a:pt x="6800519" y="1177163"/>
                  <a:pt x="6749109" y="1218057"/>
                </a:cubicBezTo>
                <a:cubicBezTo>
                  <a:pt x="6697700" y="1258951"/>
                  <a:pt x="6626427" y="1279398"/>
                  <a:pt x="6535292" y="1279398"/>
                </a:cubicBezTo>
                <a:cubicBezTo>
                  <a:pt x="6444157" y="1279398"/>
                  <a:pt x="6373469" y="1258951"/>
                  <a:pt x="6323228" y="1218057"/>
                </a:cubicBezTo>
                <a:cubicBezTo>
                  <a:pt x="6272987" y="1177163"/>
                  <a:pt x="6247866" y="1111733"/>
                  <a:pt x="6247866" y="1021766"/>
                </a:cubicBezTo>
                <a:lnTo>
                  <a:pt x="6247866" y="872795"/>
                </a:lnTo>
                <a:cubicBezTo>
                  <a:pt x="6247866" y="780491"/>
                  <a:pt x="6270358" y="716229"/>
                  <a:pt x="6315341" y="680009"/>
                </a:cubicBezTo>
                <a:cubicBezTo>
                  <a:pt x="6360324" y="643789"/>
                  <a:pt x="6423710" y="625678"/>
                  <a:pt x="6505498" y="625678"/>
                </a:cubicBezTo>
                <a:lnTo>
                  <a:pt x="6626427" y="625678"/>
                </a:lnTo>
                <a:lnTo>
                  <a:pt x="6626427" y="555575"/>
                </a:lnTo>
                <a:cubicBezTo>
                  <a:pt x="6626427" y="527533"/>
                  <a:pt x="6620293" y="507378"/>
                  <a:pt x="6608025" y="495110"/>
                </a:cubicBezTo>
                <a:cubicBezTo>
                  <a:pt x="6595757" y="482842"/>
                  <a:pt x="6575602" y="476707"/>
                  <a:pt x="6547561" y="476707"/>
                </a:cubicBezTo>
                <a:lnTo>
                  <a:pt x="6324981" y="476707"/>
                </a:lnTo>
                <a:close/>
                <a:moveTo>
                  <a:pt x="4779187" y="294437"/>
                </a:moveTo>
                <a:lnTo>
                  <a:pt x="4950942" y="294437"/>
                </a:lnTo>
                <a:lnTo>
                  <a:pt x="4950942" y="474955"/>
                </a:lnTo>
                <a:lnTo>
                  <a:pt x="4779187" y="474955"/>
                </a:lnTo>
                <a:cubicBezTo>
                  <a:pt x="4748809" y="474955"/>
                  <a:pt x="4724857" y="481965"/>
                  <a:pt x="4707331" y="495986"/>
                </a:cubicBezTo>
                <a:cubicBezTo>
                  <a:pt x="4689805" y="510007"/>
                  <a:pt x="4681042" y="531038"/>
                  <a:pt x="4681042" y="559080"/>
                </a:cubicBezTo>
                <a:cubicBezTo>
                  <a:pt x="4681042" y="582448"/>
                  <a:pt x="4687468" y="604939"/>
                  <a:pt x="4700320" y="626555"/>
                </a:cubicBezTo>
                <a:cubicBezTo>
                  <a:pt x="4713173" y="648170"/>
                  <a:pt x="4740046" y="670662"/>
                  <a:pt x="4780940" y="694030"/>
                </a:cubicBezTo>
                <a:lnTo>
                  <a:pt x="4815992" y="713308"/>
                </a:lnTo>
                <a:cubicBezTo>
                  <a:pt x="4851044" y="734340"/>
                  <a:pt x="4880545" y="754202"/>
                  <a:pt x="4904498" y="772897"/>
                </a:cubicBezTo>
                <a:cubicBezTo>
                  <a:pt x="4928450" y="791591"/>
                  <a:pt x="4948021" y="811454"/>
                  <a:pt x="4963210" y="832485"/>
                </a:cubicBezTo>
                <a:cubicBezTo>
                  <a:pt x="4978399" y="853516"/>
                  <a:pt x="4989207" y="876592"/>
                  <a:pt x="4995633" y="901713"/>
                </a:cubicBezTo>
                <a:cubicBezTo>
                  <a:pt x="5002059" y="926833"/>
                  <a:pt x="5005273" y="956336"/>
                  <a:pt x="5005273" y="990219"/>
                </a:cubicBezTo>
                <a:cubicBezTo>
                  <a:pt x="5005273" y="1080186"/>
                  <a:pt x="4981320" y="1146493"/>
                  <a:pt x="4933416" y="1189139"/>
                </a:cubicBezTo>
                <a:cubicBezTo>
                  <a:pt x="4885511" y="1231786"/>
                  <a:pt x="4818328" y="1253109"/>
                  <a:pt x="4731867" y="1253109"/>
                </a:cubicBezTo>
                <a:lnTo>
                  <a:pt x="4497019" y="1253109"/>
                </a:lnTo>
                <a:lnTo>
                  <a:pt x="4497019" y="1070839"/>
                </a:lnTo>
                <a:lnTo>
                  <a:pt x="4707331" y="1070839"/>
                </a:lnTo>
                <a:cubicBezTo>
                  <a:pt x="4737709" y="1070839"/>
                  <a:pt x="4761953" y="1064705"/>
                  <a:pt x="4780064" y="1052436"/>
                </a:cubicBezTo>
                <a:cubicBezTo>
                  <a:pt x="4798174" y="1040168"/>
                  <a:pt x="4807229" y="1020013"/>
                  <a:pt x="4807229" y="991972"/>
                </a:cubicBezTo>
                <a:cubicBezTo>
                  <a:pt x="4807229" y="962762"/>
                  <a:pt x="4801094" y="940270"/>
                  <a:pt x="4788827" y="924497"/>
                </a:cubicBezTo>
                <a:cubicBezTo>
                  <a:pt x="4776558" y="908723"/>
                  <a:pt x="4751730" y="890905"/>
                  <a:pt x="4714341" y="871042"/>
                </a:cubicBezTo>
                <a:lnTo>
                  <a:pt x="4668773" y="844753"/>
                </a:lnTo>
                <a:cubicBezTo>
                  <a:pt x="4611522" y="813207"/>
                  <a:pt x="4565954" y="776110"/>
                  <a:pt x="4532071" y="733463"/>
                </a:cubicBezTo>
                <a:cubicBezTo>
                  <a:pt x="4498187" y="690817"/>
                  <a:pt x="4481245" y="633857"/>
                  <a:pt x="4481245" y="562585"/>
                </a:cubicBezTo>
                <a:cubicBezTo>
                  <a:pt x="4481245" y="478460"/>
                  <a:pt x="4505490" y="412738"/>
                  <a:pt x="4553978" y="365417"/>
                </a:cubicBezTo>
                <a:cubicBezTo>
                  <a:pt x="4602466" y="318097"/>
                  <a:pt x="4677537" y="294437"/>
                  <a:pt x="4779187" y="294437"/>
                </a:cubicBezTo>
                <a:close/>
                <a:moveTo>
                  <a:pt x="4169587" y="294437"/>
                </a:moveTo>
                <a:lnTo>
                  <a:pt x="4341342" y="294437"/>
                </a:lnTo>
                <a:lnTo>
                  <a:pt x="4341342" y="474955"/>
                </a:lnTo>
                <a:lnTo>
                  <a:pt x="4169587" y="474955"/>
                </a:lnTo>
                <a:cubicBezTo>
                  <a:pt x="4139209" y="474955"/>
                  <a:pt x="4115257" y="481965"/>
                  <a:pt x="4097731" y="495986"/>
                </a:cubicBezTo>
                <a:cubicBezTo>
                  <a:pt x="4080205" y="510007"/>
                  <a:pt x="4071441" y="531038"/>
                  <a:pt x="4071441" y="559080"/>
                </a:cubicBezTo>
                <a:cubicBezTo>
                  <a:pt x="4071441" y="582448"/>
                  <a:pt x="4077868" y="604939"/>
                  <a:pt x="4090720" y="626555"/>
                </a:cubicBezTo>
                <a:cubicBezTo>
                  <a:pt x="4103572" y="648170"/>
                  <a:pt x="4130446" y="670662"/>
                  <a:pt x="4171340" y="694030"/>
                </a:cubicBezTo>
                <a:lnTo>
                  <a:pt x="4206392" y="713308"/>
                </a:lnTo>
                <a:cubicBezTo>
                  <a:pt x="4241444" y="734340"/>
                  <a:pt x="4270946" y="754202"/>
                  <a:pt x="4294898" y="772897"/>
                </a:cubicBezTo>
                <a:cubicBezTo>
                  <a:pt x="4318850" y="791591"/>
                  <a:pt x="4338421" y="811454"/>
                  <a:pt x="4353610" y="832485"/>
                </a:cubicBezTo>
                <a:cubicBezTo>
                  <a:pt x="4368800" y="853516"/>
                  <a:pt x="4379607" y="876592"/>
                  <a:pt x="4386033" y="901713"/>
                </a:cubicBezTo>
                <a:cubicBezTo>
                  <a:pt x="4392460" y="926833"/>
                  <a:pt x="4395673" y="956336"/>
                  <a:pt x="4395673" y="990219"/>
                </a:cubicBezTo>
                <a:cubicBezTo>
                  <a:pt x="4395673" y="1080186"/>
                  <a:pt x="4371721" y="1146493"/>
                  <a:pt x="4323816" y="1189139"/>
                </a:cubicBezTo>
                <a:cubicBezTo>
                  <a:pt x="4275912" y="1231786"/>
                  <a:pt x="4208729" y="1253109"/>
                  <a:pt x="4122267" y="1253109"/>
                </a:cubicBezTo>
                <a:lnTo>
                  <a:pt x="3887418" y="1253109"/>
                </a:lnTo>
                <a:lnTo>
                  <a:pt x="3887418" y="1070839"/>
                </a:lnTo>
                <a:lnTo>
                  <a:pt x="4097731" y="1070839"/>
                </a:lnTo>
                <a:cubicBezTo>
                  <a:pt x="4128109" y="1070839"/>
                  <a:pt x="4152354" y="1064705"/>
                  <a:pt x="4170463" y="1052436"/>
                </a:cubicBezTo>
                <a:cubicBezTo>
                  <a:pt x="4188574" y="1040168"/>
                  <a:pt x="4197629" y="1020013"/>
                  <a:pt x="4197629" y="991972"/>
                </a:cubicBezTo>
                <a:cubicBezTo>
                  <a:pt x="4197629" y="962762"/>
                  <a:pt x="4191495" y="940270"/>
                  <a:pt x="4179227" y="924497"/>
                </a:cubicBezTo>
                <a:cubicBezTo>
                  <a:pt x="4166958" y="908723"/>
                  <a:pt x="4142130" y="890905"/>
                  <a:pt x="4104741" y="871042"/>
                </a:cubicBezTo>
                <a:lnTo>
                  <a:pt x="4059173" y="844753"/>
                </a:lnTo>
                <a:cubicBezTo>
                  <a:pt x="4001922" y="813207"/>
                  <a:pt x="3956354" y="776110"/>
                  <a:pt x="3922471" y="733463"/>
                </a:cubicBezTo>
                <a:cubicBezTo>
                  <a:pt x="3888587" y="690817"/>
                  <a:pt x="3871645" y="633857"/>
                  <a:pt x="3871645" y="562585"/>
                </a:cubicBezTo>
                <a:cubicBezTo>
                  <a:pt x="3871645" y="478460"/>
                  <a:pt x="3895890" y="412738"/>
                  <a:pt x="3944378" y="365417"/>
                </a:cubicBezTo>
                <a:cubicBezTo>
                  <a:pt x="3992867" y="318097"/>
                  <a:pt x="4067936" y="294437"/>
                  <a:pt x="4169587" y="294437"/>
                </a:cubicBezTo>
                <a:close/>
                <a:moveTo>
                  <a:pt x="1788337" y="294437"/>
                </a:moveTo>
                <a:lnTo>
                  <a:pt x="1960092" y="294437"/>
                </a:lnTo>
                <a:lnTo>
                  <a:pt x="1960092" y="474955"/>
                </a:lnTo>
                <a:lnTo>
                  <a:pt x="1788337" y="474955"/>
                </a:lnTo>
                <a:cubicBezTo>
                  <a:pt x="1757959" y="474955"/>
                  <a:pt x="1734007" y="481965"/>
                  <a:pt x="1716481" y="495986"/>
                </a:cubicBezTo>
                <a:cubicBezTo>
                  <a:pt x="1698955" y="510007"/>
                  <a:pt x="1690192" y="531038"/>
                  <a:pt x="1690192" y="559080"/>
                </a:cubicBezTo>
                <a:cubicBezTo>
                  <a:pt x="1690192" y="582448"/>
                  <a:pt x="1696618" y="604939"/>
                  <a:pt x="1709471" y="626555"/>
                </a:cubicBezTo>
                <a:cubicBezTo>
                  <a:pt x="1722323" y="648170"/>
                  <a:pt x="1749196" y="670662"/>
                  <a:pt x="1790091" y="694030"/>
                </a:cubicBezTo>
                <a:lnTo>
                  <a:pt x="1825143" y="713308"/>
                </a:lnTo>
                <a:cubicBezTo>
                  <a:pt x="1860194" y="734340"/>
                  <a:pt x="1889696" y="754202"/>
                  <a:pt x="1913649" y="772897"/>
                </a:cubicBezTo>
                <a:cubicBezTo>
                  <a:pt x="1937601" y="791591"/>
                  <a:pt x="1957172" y="811454"/>
                  <a:pt x="1972361" y="832485"/>
                </a:cubicBezTo>
                <a:cubicBezTo>
                  <a:pt x="1987549" y="853516"/>
                  <a:pt x="1998358" y="876592"/>
                  <a:pt x="2004784" y="901713"/>
                </a:cubicBezTo>
                <a:cubicBezTo>
                  <a:pt x="2011210" y="926833"/>
                  <a:pt x="2014423" y="956336"/>
                  <a:pt x="2014423" y="990219"/>
                </a:cubicBezTo>
                <a:cubicBezTo>
                  <a:pt x="2014423" y="1080186"/>
                  <a:pt x="1990471" y="1146493"/>
                  <a:pt x="1942567" y="1189139"/>
                </a:cubicBezTo>
                <a:cubicBezTo>
                  <a:pt x="1894662" y="1231786"/>
                  <a:pt x="1827479" y="1253109"/>
                  <a:pt x="1741017" y="1253109"/>
                </a:cubicBezTo>
                <a:lnTo>
                  <a:pt x="1506169" y="1253109"/>
                </a:lnTo>
                <a:lnTo>
                  <a:pt x="1506169" y="1070839"/>
                </a:lnTo>
                <a:lnTo>
                  <a:pt x="1716481" y="1070839"/>
                </a:lnTo>
                <a:cubicBezTo>
                  <a:pt x="1746859" y="1070839"/>
                  <a:pt x="1771104" y="1064705"/>
                  <a:pt x="1789214" y="1052436"/>
                </a:cubicBezTo>
                <a:cubicBezTo>
                  <a:pt x="1807324" y="1040168"/>
                  <a:pt x="1816380" y="1020013"/>
                  <a:pt x="1816380" y="991972"/>
                </a:cubicBezTo>
                <a:cubicBezTo>
                  <a:pt x="1816380" y="962762"/>
                  <a:pt x="1810245" y="940270"/>
                  <a:pt x="1797977" y="924497"/>
                </a:cubicBezTo>
                <a:cubicBezTo>
                  <a:pt x="1785709" y="908723"/>
                  <a:pt x="1760880" y="890905"/>
                  <a:pt x="1723491" y="871042"/>
                </a:cubicBezTo>
                <a:lnTo>
                  <a:pt x="1677924" y="844753"/>
                </a:lnTo>
                <a:cubicBezTo>
                  <a:pt x="1620672" y="813207"/>
                  <a:pt x="1575105" y="776110"/>
                  <a:pt x="1541221" y="733463"/>
                </a:cubicBezTo>
                <a:cubicBezTo>
                  <a:pt x="1507337" y="690817"/>
                  <a:pt x="1490396" y="633857"/>
                  <a:pt x="1490396" y="562585"/>
                </a:cubicBezTo>
                <a:cubicBezTo>
                  <a:pt x="1490396" y="478460"/>
                  <a:pt x="1514640" y="412738"/>
                  <a:pt x="1563128" y="365417"/>
                </a:cubicBezTo>
                <a:cubicBezTo>
                  <a:pt x="1611617" y="318097"/>
                  <a:pt x="1686687" y="294437"/>
                  <a:pt x="1788337" y="294437"/>
                </a:cubicBezTo>
                <a:close/>
                <a:moveTo>
                  <a:pt x="795299" y="294437"/>
                </a:moveTo>
                <a:lnTo>
                  <a:pt x="996848" y="294437"/>
                </a:lnTo>
                <a:lnTo>
                  <a:pt x="996848" y="981456"/>
                </a:lnTo>
                <a:cubicBezTo>
                  <a:pt x="996848" y="1023519"/>
                  <a:pt x="1006487" y="1053605"/>
                  <a:pt x="1025766" y="1071715"/>
                </a:cubicBezTo>
                <a:cubicBezTo>
                  <a:pt x="1045045" y="1089825"/>
                  <a:pt x="1069873" y="1098880"/>
                  <a:pt x="1100251" y="1098880"/>
                </a:cubicBezTo>
                <a:cubicBezTo>
                  <a:pt x="1130630" y="1098880"/>
                  <a:pt x="1153414" y="1089825"/>
                  <a:pt x="1168603" y="1071715"/>
                </a:cubicBezTo>
                <a:cubicBezTo>
                  <a:pt x="1183792" y="1053605"/>
                  <a:pt x="1191387" y="1023519"/>
                  <a:pt x="1191387" y="981456"/>
                </a:cubicBezTo>
                <a:lnTo>
                  <a:pt x="1191387" y="294437"/>
                </a:lnTo>
                <a:lnTo>
                  <a:pt x="1394688" y="294437"/>
                </a:lnTo>
                <a:lnTo>
                  <a:pt x="1394688" y="974446"/>
                </a:lnTo>
                <a:cubicBezTo>
                  <a:pt x="1394688" y="1078433"/>
                  <a:pt x="1368399" y="1156132"/>
                  <a:pt x="1315821" y="1207542"/>
                </a:cubicBezTo>
                <a:cubicBezTo>
                  <a:pt x="1263243" y="1258951"/>
                  <a:pt x="1189634" y="1284656"/>
                  <a:pt x="1094994" y="1284656"/>
                </a:cubicBezTo>
                <a:cubicBezTo>
                  <a:pt x="999185" y="1284656"/>
                  <a:pt x="925284" y="1258951"/>
                  <a:pt x="873290" y="1207542"/>
                </a:cubicBezTo>
                <a:cubicBezTo>
                  <a:pt x="821296" y="1156132"/>
                  <a:pt x="795299" y="1078433"/>
                  <a:pt x="795299" y="974446"/>
                </a:cubicBezTo>
                <a:close/>
                <a:moveTo>
                  <a:pt x="2127047" y="278664"/>
                </a:moveTo>
                <a:lnTo>
                  <a:pt x="2332101" y="278664"/>
                </a:lnTo>
                <a:lnTo>
                  <a:pt x="2332101" y="1253109"/>
                </a:lnTo>
                <a:lnTo>
                  <a:pt x="2127047" y="1253109"/>
                </a:lnTo>
                <a:close/>
                <a:moveTo>
                  <a:pt x="3477997" y="268148"/>
                </a:moveTo>
                <a:cubicBezTo>
                  <a:pt x="3576141" y="268148"/>
                  <a:pt x="3649752" y="293853"/>
                  <a:pt x="3698824" y="345262"/>
                </a:cubicBezTo>
                <a:cubicBezTo>
                  <a:pt x="3747897" y="396672"/>
                  <a:pt x="3772433" y="472618"/>
                  <a:pt x="3772433" y="573100"/>
                </a:cubicBezTo>
                <a:lnTo>
                  <a:pt x="3772433" y="694030"/>
                </a:lnTo>
                <a:cubicBezTo>
                  <a:pt x="3772433" y="750113"/>
                  <a:pt x="3765715" y="794804"/>
                  <a:pt x="3752278" y="828104"/>
                </a:cubicBezTo>
                <a:cubicBezTo>
                  <a:pt x="3738842" y="861403"/>
                  <a:pt x="3720440" y="886816"/>
                  <a:pt x="3697072" y="904342"/>
                </a:cubicBezTo>
                <a:cubicBezTo>
                  <a:pt x="3673704" y="921868"/>
                  <a:pt x="3645370" y="933260"/>
                  <a:pt x="3612071" y="938518"/>
                </a:cubicBezTo>
                <a:cubicBezTo>
                  <a:pt x="3578771" y="943775"/>
                  <a:pt x="3542843" y="946404"/>
                  <a:pt x="3504286" y="946404"/>
                </a:cubicBezTo>
                <a:lnTo>
                  <a:pt x="3386861" y="946404"/>
                </a:lnTo>
                <a:lnTo>
                  <a:pt x="3386861" y="972693"/>
                </a:lnTo>
                <a:cubicBezTo>
                  <a:pt x="3386861" y="997230"/>
                  <a:pt x="3389198" y="1015924"/>
                  <a:pt x="3393872" y="1028776"/>
                </a:cubicBezTo>
                <a:cubicBezTo>
                  <a:pt x="3398545" y="1041629"/>
                  <a:pt x="3405264" y="1051268"/>
                  <a:pt x="3414026" y="1057694"/>
                </a:cubicBezTo>
                <a:cubicBezTo>
                  <a:pt x="3422790" y="1064120"/>
                  <a:pt x="3433305" y="1067918"/>
                  <a:pt x="3445573" y="1069086"/>
                </a:cubicBezTo>
                <a:cubicBezTo>
                  <a:pt x="3457841" y="1070255"/>
                  <a:pt x="3471571" y="1070839"/>
                  <a:pt x="3486760" y="1070839"/>
                </a:cubicBezTo>
                <a:lnTo>
                  <a:pt x="3730371" y="1070839"/>
                </a:lnTo>
                <a:lnTo>
                  <a:pt x="3730371" y="1253109"/>
                </a:lnTo>
                <a:lnTo>
                  <a:pt x="3456965" y="1253109"/>
                </a:lnTo>
                <a:cubicBezTo>
                  <a:pt x="3421913" y="1253109"/>
                  <a:pt x="3387737" y="1249604"/>
                  <a:pt x="3354438" y="1242594"/>
                </a:cubicBezTo>
                <a:cubicBezTo>
                  <a:pt x="3321139" y="1235583"/>
                  <a:pt x="3291929" y="1222147"/>
                  <a:pt x="3266808" y="1202284"/>
                </a:cubicBezTo>
                <a:cubicBezTo>
                  <a:pt x="3241688" y="1182421"/>
                  <a:pt x="3221240" y="1153795"/>
                  <a:pt x="3205468" y="1116406"/>
                </a:cubicBezTo>
                <a:cubicBezTo>
                  <a:pt x="3189693" y="1079018"/>
                  <a:pt x="3181807" y="1029945"/>
                  <a:pt x="3181807" y="969188"/>
                </a:cubicBezTo>
                <a:lnTo>
                  <a:pt x="3181807" y="573100"/>
                </a:lnTo>
                <a:cubicBezTo>
                  <a:pt x="3181807" y="473786"/>
                  <a:pt x="3206344" y="398132"/>
                  <a:pt x="3255416" y="346139"/>
                </a:cubicBezTo>
                <a:cubicBezTo>
                  <a:pt x="3304489" y="294145"/>
                  <a:pt x="3378683" y="268148"/>
                  <a:pt x="3477997" y="268148"/>
                </a:cubicBezTo>
                <a:close/>
                <a:moveTo>
                  <a:pt x="2754859" y="268148"/>
                </a:moveTo>
                <a:cubicBezTo>
                  <a:pt x="2850668" y="268148"/>
                  <a:pt x="2925445" y="292100"/>
                  <a:pt x="2979191" y="340005"/>
                </a:cubicBezTo>
                <a:cubicBezTo>
                  <a:pt x="3032937" y="387909"/>
                  <a:pt x="3059811" y="461518"/>
                  <a:pt x="3059811" y="560832"/>
                </a:cubicBezTo>
                <a:lnTo>
                  <a:pt x="3059811" y="1253109"/>
                </a:lnTo>
                <a:lnTo>
                  <a:pt x="2856509" y="1253109"/>
                </a:lnTo>
                <a:lnTo>
                  <a:pt x="2856509" y="574853"/>
                </a:lnTo>
                <a:cubicBezTo>
                  <a:pt x="2856509" y="531622"/>
                  <a:pt x="2848038" y="500660"/>
                  <a:pt x="2831097" y="481965"/>
                </a:cubicBezTo>
                <a:cubicBezTo>
                  <a:pt x="2814155" y="463271"/>
                  <a:pt x="2790495" y="453924"/>
                  <a:pt x="2760116" y="453924"/>
                </a:cubicBezTo>
                <a:cubicBezTo>
                  <a:pt x="2730906" y="453924"/>
                  <a:pt x="2707831" y="463271"/>
                  <a:pt x="2690888" y="481965"/>
                </a:cubicBezTo>
                <a:cubicBezTo>
                  <a:pt x="2673947" y="500660"/>
                  <a:pt x="2665476" y="531622"/>
                  <a:pt x="2665476" y="574853"/>
                </a:cubicBezTo>
                <a:lnTo>
                  <a:pt x="2665476" y="1253109"/>
                </a:lnTo>
                <a:lnTo>
                  <a:pt x="2460421" y="1253109"/>
                </a:lnTo>
                <a:lnTo>
                  <a:pt x="2460421" y="560832"/>
                </a:lnTo>
                <a:cubicBezTo>
                  <a:pt x="2460421" y="461518"/>
                  <a:pt x="2485834" y="387909"/>
                  <a:pt x="2536660" y="340005"/>
                </a:cubicBezTo>
                <a:cubicBezTo>
                  <a:pt x="2587485" y="292100"/>
                  <a:pt x="2660218" y="268148"/>
                  <a:pt x="2754859" y="268148"/>
                </a:cubicBezTo>
                <a:close/>
                <a:moveTo>
                  <a:pt x="5713704" y="208560"/>
                </a:moveTo>
                <a:lnTo>
                  <a:pt x="5713704" y="1062076"/>
                </a:lnTo>
                <a:lnTo>
                  <a:pt x="5799581" y="1062076"/>
                </a:lnTo>
                <a:cubicBezTo>
                  <a:pt x="5873190" y="1062076"/>
                  <a:pt x="5909995" y="1017677"/>
                  <a:pt x="5909995" y="928878"/>
                </a:cubicBezTo>
                <a:lnTo>
                  <a:pt x="5909995" y="357531"/>
                </a:lnTo>
                <a:cubicBezTo>
                  <a:pt x="5909995" y="313131"/>
                  <a:pt x="5900940" y="277203"/>
                  <a:pt x="5882830" y="249746"/>
                </a:cubicBezTo>
                <a:cubicBezTo>
                  <a:pt x="5864720" y="222288"/>
                  <a:pt x="5836970" y="208560"/>
                  <a:pt x="5799581" y="208560"/>
                </a:cubicBezTo>
                <a:close/>
                <a:moveTo>
                  <a:pt x="257632" y="208560"/>
                </a:moveTo>
                <a:lnTo>
                  <a:pt x="257632" y="522275"/>
                </a:lnTo>
                <a:lnTo>
                  <a:pt x="331241" y="522275"/>
                </a:lnTo>
                <a:cubicBezTo>
                  <a:pt x="366293" y="522275"/>
                  <a:pt x="393751" y="510299"/>
                  <a:pt x="413613" y="486347"/>
                </a:cubicBezTo>
                <a:cubicBezTo>
                  <a:pt x="433476" y="462395"/>
                  <a:pt x="443407" y="424714"/>
                  <a:pt x="443407" y="373304"/>
                </a:cubicBezTo>
                <a:lnTo>
                  <a:pt x="443407" y="336500"/>
                </a:lnTo>
                <a:cubicBezTo>
                  <a:pt x="443407" y="251206"/>
                  <a:pt x="411277" y="208560"/>
                  <a:pt x="347015" y="208560"/>
                </a:cubicBezTo>
                <a:close/>
                <a:moveTo>
                  <a:pt x="7009028" y="21031"/>
                </a:moveTo>
                <a:lnTo>
                  <a:pt x="7214081" y="21031"/>
                </a:lnTo>
                <a:lnTo>
                  <a:pt x="7214081" y="308458"/>
                </a:lnTo>
                <a:lnTo>
                  <a:pt x="7336764" y="308458"/>
                </a:lnTo>
                <a:lnTo>
                  <a:pt x="7336764" y="487223"/>
                </a:lnTo>
                <a:lnTo>
                  <a:pt x="7214081" y="487223"/>
                </a:lnTo>
                <a:lnTo>
                  <a:pt x="7214081" y="934136"/>
                </a:lnTo>
                <a:cubicBezTo>
                  <a:pt x="7214081" y="985546"/>
                  <a:pt x="7223721" y="1020013"/>
                  <a:pt x="7242999" y="1037539"/>
                </a:cubicBezTo>
                <a:cubicBezTo>
                  <a:pt x="7262278" y="1055065"/>
                  <a:pt x="7290612" y="1063828"/>
                  <a:pt x="7328001" y="1063828"/>
                </a:cubicBezTo>
                <a:lnTo>
                  <a:pt x="7370063" y="1063828"/>
                </a:lnTo>
                <a:lnTo>
                  <a:pt x="7370063" y="1253109"/>
                </a:lnTo>
                <a:lnTo>
                  <a:pt x="7312227" y="1253109"/>
                </a:lnTo>
                <a:cubicBezTo>
                  <a:pt x="7205903" y="1253109"/>
                  <a:pt x="7128789" y="1229741"/>
                  <a:pt x="7080884" y="1183005"/>
                </a:cubicBezTo>
                <a:cubicBezTo>
                  <a:pt x="7032980" y="1136269"/>
                  <a:pt x="7009028" y="1058571"/>
                  <a:pt x="7009028" y="949909"/>
                </a:cubicBezTo>
                <a:lnTo>
                  <a:pt x="7009028" y="487223"/>
                </a:lnTo>
                <a:lnTo>
                  <a:pt x="6907376" y="487223"/>
                </a:lnTo>
                <a:lnTo>
                  <a:pt x="6907376" y="308458"/>
                </a:lnTo>
                <a:lnTo>
                  <a:pt x="7009028" y="308458"/>
                </a:lnTo>
                <a:close/>
                <a:moveTo>
                  <a:pt x="5503392" y="17526"/>
                </a:moveTo>
                <a:lnTo>
                  <a:pt x="5829375" y="17526"/>
                </a:lnTo>
                <a:cubicBezTo>
                  <a:pt x="5881953" y="17526"/>
                  <a:pt x="5926937" y="25121"/>
                  <a:pt x="5964326" y="40310"/>
                </a:cubicBezTo>
                <a:cubicBezTo>
                  <a:pt x="6001715" y="55499"/>
                  <a:pt x="6031801" y="77115"/>
                  <a:pt x="6054584" y="105156"/>
                </a:cubicBezTo>
                <a:cubicBezTo>
                  <a:pt x="6077368" y="133198"/>
                  <a:pt x="6094018" y="167082"/>
                  <a:pt x="6104533" y="206807"/>
                </a:cubicBezTo>
                <a:cubicBezTo>
                  <a:pt x="6115049" y="246533"/>
                  <a:pt x="6120307" y="290932"/>
                  <a:pt x="6120307" y="340005"/>
                </a:cubicBezTo>
                <a:lnTo>
                  <a:pt x="6120307" y="928878"/>
                </a:lnTo>
                <a:cubicBezTo>
                  <a:pt x="6120307" y="979119"/>
                  <a:pt x="6115049" y="1024103"/>
                  <a:pt x="6104533" y="1063828"/>
                </a:cubicBezTo>
                <a:cubicBezTo>
                  <a:pt x="6094018" y="1103554"/>
                  <a:pt x="6077368" y="1137438"/>
                  <a:pt x="6054584" y="1165479"/>
                </a:cubicBezTo>
                <a:cubicBezTo>
                  <a:pt x="6031801" y="1193521"/>
                  <a:pt x="6001715" y="1215136"/>
                  <a:pt x="5964326" y="1230325"/>
                </a:cubicBezTo>
                <a:cubicBezTo>
                  <a:pt x="5926937" y="1245515"/>
                  <a:pt x="5881953" y="1253109"/>
                  <a:pt x="5829375" y="1253109"/>
                </a:cubicBezTo>
                <a:lnTo>
                  <a:pt x="5503392" y="1253109"/>
                </a:lnTo>
                <a:close/>
                <a:moveTo>
                  <a:pt x="47320" y="17526"/>
                </a:moveTo>
                <a:lnTo>
                  <a:pt x="364540" y="17526"/>
                </a:lnTo>
                <a:cubicBezTo>
                  <a:pt x="465023" y="17526"/>
                  <a:pt x="538048" y="42063"/>
                  <a:pt x="583615" y="91136"/>
                </a:cubicBezTo>
                <a:cubicBezTo>
                  <a:pt x="629183" y="140208"/>
                  <a:pt x="651967" y="212649"/>
                  <a:pt x="651967" y="308458"/>
                </a:cubicBezTo>
                <a:lnTo>
                  <a:pt x="651967" y="362788"/>
                </a:lnTo>
                <a:cubicBezTo>
                  <a:pt x="651967" y="428219"/>
                  <a:pt x="642035" y="479921"/>
                  <a:pt x="622173" y="517893"/>
                </a:cubicBezTo>
                <a:cubicBezTo>
                  <a:pt x="602310" y="555866"/>
                  <a:pt x="572516" y="585369"/>
                  <a:pt x="532790" y="606400"/>
                </a:cubicBezTo>
                <a:cubicBezTo>
                  <a:pt x="584200" y="626263"/>
                  <a:pt x="620128" y="656641"/>
                  <a:pt x="640575" y="697535"/>
                </a:cubicBezTo>
                <a:cubicBezTo>
                  <a:pt x="661022" y="738429"/>
                  <a:pt x="671246" y="791007"/>
                  <a:pt x="671246" y="855269"/>
                </a:cubicBezTo>
                <a:lnTo>
                  <a:pt x="671246" y="974446"/>
                </a:lnTo>
                <a:cubicBezTo>
                  <a:pt x="671246" y="1071423"/>
                  <a:pt x="645249" y="1142111"/>
                  <a:pt x="593255" y="1186510"/>
                </a:cubicBezTo>
                <a:cubicBezTo>
                  <a:pt x="541261" y="1230910"/>
                  <a:pt x="466775" y="1253109"/>
                  <a:pt x="369798" y="1253109"/>
                </a:cubicBezTo>
                <a:lnTo>
                  <a:pt x="47320" y="1253109"/>
                </a:lnTo>
                <a:close/>
                <a:moveTo>
                  <a:pt x="2127047" y="0"/>
                </a:moveTo>
                <a:lnTo>
                  <a:pt x="2333854" y="0"/>
                </a:lnTo>
                <a:lnTo>
                  <a:pt x="2333854" y="206807"/>
                </a:lnTo>
                <a:lnTo>
                  <a:pt x="2127047" y="2068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8EFD691B-CD1B-4A4D-8D94-B60C5200BB6F}"/>
              </a:ext>
            </a:extLst>
          </p:cNvPr>
          <p:cNvSpPr/>
          <p:nvPr/>
        </p:nvSpPr>
        <p:spPr>
          <a:xfrm>
            <a:off x="351263" y="85654"/>
            <a:ext cx="2334064" cy="493080"/>
          </a:xfrm>
          <a:custGeom>
            <a:avLst/>
            <a:gdLst/>
            <a:ahLst/>
            <a:cxnLst/>
            <a:rect l="l" t="t" r="r" b="b"/>
            <a:pathLst>
              <a:path w="2650602" h="646332">
                <a:moveTo>
                  <a:pt x="1912162" y="278586"/>
                </a:moveTo>
                <a:lnTo>
                  <a:pt x="1949653" y="278586"/>
                </a:lnTo>
                <a:lnTo>
                  <a:pt x="1938680" y="347623"/>
                </a:lnTo>
                <a:lnTo>
                  <a:pt x="1900275" y="347623"/>
                </a:lnTo>
                <a:close/>
                <a:moveTo>
                  <a:pt x="715289" y="211378"/>
                </a:moveTo>
                <a:lnTo>
                  <a:pt x="734034" y="211378"/>
                </a:lnTo>
                <a:cubicBezTo>
                  <a:pt x="741654" y="211378"/>
                  <a:pt x="747979" y="213435"/>
                  <a:pt x="753008" y="217550"/>
                </a:cubicBezTo>
                <a:cubicBezTo>
                  <a:pt x="758037" y="221665"/>
                  <a:pt x="760552" y="229361"/>
                  <a:pt x="760552" y="240639"/>
                </a:cubicBezTo>
                <a:lnTo>
                  <a:pt x="760552" y="278586"/>
                </a:lnTo>
                <a:cubicBezTo>
                  <a:pt x="760552" y="289254"/>
                  <a:pt x="758037" y="296798"/>
                  <a:pt x="753008" y="301218"/>
                </a:cubicBezTo>
                <a:cubicBezTo>
                  <a:pt x="747979" y="305637"/>
                  <a:pt x="741654" y="307847"/>
                  <a:pt x="734034" y="307847"/>
                </a:cubicBezTo>
                <a:lnTo>
                  <a:pt x="715289" y="307847"/>
                </a:lnTo>
                <a:close/>
                <a:moveTo>
                  <a:pt x="524789" y="211378"/>
                </a:moveTo>
                <a:lnTo>
                  <a:pt x="543534" y="211378"/>
                </a:lnTo>
                <a:cubicBezTo>
                  <a:pt x="551154" y="211378"/>
                  <a:pt x="557479" y="213435"/>
                  <a:pt x="562508" y="217550"/>
                </a:cubicBezTo>
                <a:cubicBezTo>
                  <a:pt x="567537" y="221665"/>
                  <a:pt x="570052" y="229361"/>
                  <a:pt x="570052" y="240639"/>
                </a:cubicBezTo>
                <a:lnTo>
                  <a:pt x="570052" y="300075"/>
                </a:lnTo>
                <a:cubicBezTo>
                  <a:pt x="570052" y="310743"/>
                  <a:pt x="567537" y="318286"/>
                  <a:pt x="562508" y="322706"/>
                </a:cubicBezTo>
                <a:cubicBezTo>
                  <a:pt x="557479" y="327126"/>
                  <a:pt x="551154" y="329335"/>
                  <a:pt x="543534" y="329335"/>
                </a:cubicBezTo>
                <a:lnTo>
                  <a:pt x="524789" y="329335"/>
                </a:lnTo>
                <a:close/>
                <a:moveTo>
                  <a:pt x="935888" y="201777"/>
                </a:moveTo>
                <a:cubicBezTo>
                  <a:pt x="944422" y="201777"/>
                  <a:pt x="951052" y="204291"/>
                  <a:pt x="955776" y="209320"/>
                </a:cubicBezTo>
                <a:cubicBezTo>
                  <a:pt x="960500" y="214350"/>
                  <a:pt x="962863" y="222808"/>
                  <a:pt x="962863" y="234695"/>
                </a:cubicBezTo>
                <a:lnTo>
                  <a:pt x="962863" y="407974"/>
                </a:lnTo>
                <a:cubicBezTo>
                  <a:pt x="962863" y="419861"/>
                  <a:pt x="960500" y="428319"/>
                  <a:pt x="955776" y="433348"/>
                </a:cubicBezTo>
                <a:cubicBezTo>
                  <a:pt x="951052" y="438378"/>
                  <a:pt x="944422" y="440892"/>
                  <a:pt x="935888" y="440892"/>
                </a:cubicBezTo>
                <a:cubicBezTo>
                  <a:pt x="927658" y="440892"/>
                  <a:pt x="921181" y="438378"/>
                  <a:pt x="916457" y="433348"/>
                </a:cubicBezTo>
                <a:cubicBezTo>
                  <a:pt x="911732" y="428319"/>
                  <a:pt x="909370" y="419861"/>
                  <a:pt x="909370" y="407974"/>
                </a:cubicBezTo>
                <a:lnTo>
                  <a:pt x="909370" y="234695"/>
                </a:lnTo>
                <a:cubicBezTo>
                  <a:pt x="909370" y="222808"/>
                  <a:pt x="911732" y="214350"/>
                  <a:pt x="916457" y="209320"/>
                </a:cubicBezTo>
                <a:cubicBezTo>
                  <a:pt x="921181" y="204291"/>
                  <a:pt x="927658" y="201777"/>
                  <a:pt x="935888" y="201777"/>
                </a:cubicBezTo>
                <a:close/>
                <a:moveTo>
                  <a:pt x="1878787" y="162915"/>
                </a:moveTo>
                <a:lnTo>
                  <a:pt x="1867357" y="227380"/>
                </a:lnTo>
                <a:lnTo>
                  <a:pt x="1835353" y="227380"/>
                </a:lnTo>
                <a:lnTo>
                  <a:pt x="1826209" y="278586"/>
                </a:lnTo>
                <a:lnTo>
                  <a:pt x="1858670" y="278586"/>
                </a:lnTo>
                <a:lnTo>
                  <a:pt x="1846325" y="347623"/>
                </a:lnTo>
                <a:lnTo>
                  <a:pt x="1814779" y="347623"/>
                </a:lnTo>
                <a:lnTo>
                  <a:pt x="1805177" y="399287"/>
                </a:lnTo>
                <a:lnTo>
                  <a:pt x="1837639" y="399287"/>
                </a:lnTo>
                <a:lnTo>
                  <a:pt x="1825294" y="470153"/>
                </a:lnTo>
                <a:lnTo>
                  <a:pt x="1879244" y="470153"/>
                </a:lnTo>
                <a:lnTo>
                  <a:pt x="1891588" y="399287"/>
                </a:lnTo>
                <a:lnTo>
                  <a:pt x="1929993" y="399287"/>
                </a:lnTo>
                <a:lnTo>
                  <a:pt x="1918563" y="470153"/>
                </a:lnTo>
                <a:lnTo>
                  <a:pt x="1972055" y="470153"/>
                </a:lnTo>
                <a:lnTo>
                  <a:pt x="1983485" y="399287"/>
                </a:lnTo>
                <a:lnTo>
                  <a:pt x="2021890" y="399287"/>
                </a:lnTo>
                <a:lnTo>
                  <a:pt x="2030120" y="347623"/>
                </a:lnTo>
                <a:lnTo>
                  <a:pt x="1992172" y="347623"/>
                </a:lnTo>
                <a:lnTo>
                  <a:pt x="2003602" y="278586"/>
                </a:lnTo>
                <a:lnTo>
                  <a:pt x="2037892" y="278586"/>
                </a:lnTo>
                <a:lnTo>
                  <a:pt x="2047493" y="227380"/>
                </a:lnTo>
                <a:lnTo>
                  <a:pt x="2011832" y="227380"/>
                </a:lnTo>
                <a:lnTo>
                  <a:pt x="2022805" y="162915"/>
                </a:lnTo>
                <a:lnTo>
                  <a:pt x="1968855" y="162915"/>
                </a:lnTo>
                <a:lnTo>
                  <a:pt x="1958339" y="227380"/>
                </a:lnTo>
                <a:lnTo>
                  <a:pt x="1921306" y="227380"/>
                </a:lnTo>
                <a:lnTo>
                  <a:pt x="1932279" y="162915"/>
                </a:lnTo>
                <a:close/>
                <a:moveTo>
                  <a:pt x="1518970" y="161543"/>
                </a:moveTo>
                <a:lnTo>
                  <a:pt x="1518970" y="209092"/>
                </a:lnTo>
                <a:lnTo>
                  <a:pt x="1573834" y="209092"/>
                </a:lnTo>
                <a:lnTo>
                  <a:pt x="1573834" y="483869"/>
                </a:lnTo>
                <a:lnTo>
                  <a:pt x="1625955" y="483869"/>
                </a:lnTo>
                <a:lnTo>
                  <a:pt x="1625955" y="209092"/>
                </a:lnTo>
                <a:lnTo>
                  <a:pt x="1680819" y="209092"/>
                </a:lnTo>
                <a:lnTo>
                  <a:pt x="1680819" y="161543"/>
                </a:lnTo>
                <a:close/>
                <a:moveTo>
                  <a:pt x="1428445" y="161543"/>
                </a:moveTo>
                <a:cubicBezTo>
                  <a:pt x="1403451" y="161543"/>
                  <a:pt x="1384325" y="168249"/>
                  <a:pt x="1371066" y="181660"/>
                </a:cubicBezTo>
                <a:cubicBezTo>
                  <a:pt x="1357807" y="195071"/>
                  <a:pt x="1351178" y="215340"/>
                  <a:pt x="1351178" y="242467"/>
                </a:cubicBezTo>
                <a:lnTo>
                  <a:pt x="1351178" y="402945"/>
                </a:lnTo>
                <a:cubicBezTo>
                  <a:pt x="1351178" y="429767"/>
                  <a:pt x="1357807" y="449960"/>
                  <a:pt x="1371066" y="463524"/>
                </a:cubicBezTo>
                <a:cubicBezTo>
                  <a:pt x="1384325" y="477087"/>
                  <a:pt x="1403451" y="483869"/>
                  <a:pt x="1428445" y="483869"/>
                </a:cubicBezTo>
                <a:lnTo>
                  <a:pt x="1485595" y="483869"/>
                </a:lnTo>
                <a:lnTo>
                  <a:pt x="1485595" y="433577"/>
                </a:lnTo>
                <a:lnTo>
                  <a:pt x="1434388" y="433577"/>
                </a:lnTo>
                <a:cubicBezTo>
                  <a:pt x="1423720" y="433577"/>
                  <a:pt x="1416329" y="430910"/>
                  <a:pt x="1412214" y="425576"/>
                </a:cubicBezTo>
                <a:cubicBezTo>
                  <a:pt x="1408099" y="420242"/>
                  <a:pt x="1406042" y="411936"/>
                  <a:pt x="1406042" y="400659"/>
                </a:cubicBezTo>
                <a:lnTo>
                  <a:pt x="1406042" y="244296"/>
                </a:lnTo>
                <a:cubicBezTo>
                  <a:pt x="1406042" y="233323"/>
                  <a:pt x="1408404" y="225094"/>
                  <a:pt x="1413128" y="219607"/>
                </a:cubicBezTo>
                <a:cubicBezTo>
                  <a:pt x="1417853" y="214121"/>
                  <a:pt x="1424177" y="211378"/>
                  <a:pt x="1432102" y="211378"/>
                </a:cubicBezTo>
                <a:lnTo>
                  <a:pt x="1482394" y="211378"/>
                </a:lnTo>
                <a:lnTo>
                  <a:pt x="1482394" y="161543"/>
                </a:lnTo>
                <a:close/>
                <a:moveTo>
                  <a:pt x="1184757" y="161543"/>
                </a:moveTo>
                <a:lnTo>
                  <a:pt x="1184757" y="406602"/>
                </a:lnTo>
                <a:cubicBezTo>
                  <a:pt x="1184757" y="434644"/>
                  <a:pt x="1190167" y="454532"/>
                  <a:pt x="1200988" y="466267"/>
                </a:cubicBezTo>
                <a:cubicBezTo>
                  <a:pt x="1211808" y="478002"/>
                  <a:pt x="1229715" y="483869"/>
                  <a:pt x="1254709" y="483869"/>
                </a:cubicBezTo>
                <a:lnTo>
                  <a:pt x="1325575" y="483869"/>
                </a:lnTo>
                <a:lnTo>
                  <a:pt x="1325575" y="434034"/>
                </a:lnTo>
                <a:lnTo>
                  <a:pt x="1267053" y="434034"/>
                </a:lnTo>
                <a:cubicBezTo>
                  <a:pt x="1256385" y="434034"/>
                  <a:pt x="1249146" y="432053"/>
                  <a:pt x="1245336" y="428091"/>
                </a:cubicBezTo>
                <a:cubicBezTo>
                  <a:pt x="1241526" y="424128"/>
                  <a:pt x="1239621" y="416508"/>
                  <a:pt x="1239621" y="405231"/>
                </a:cubicBezTo>
                <a:lnTo>
                  <a:pt x="1239621" y="342594"/>
                </a:lnTo>
                <a:lnTo>
                  <a:pt x="1313687" y="342594"/>
                </a:lnTo>
                <a:lnTo>
                  <a:pt x="1313687" y="292759"/>
                </a:lnTo>
                <a:lnTo>
                  <a:pt x="1239621" y="292759"/>
                </a:lnTo>
                <a:lnTo>
                  <a:pt x="1239621" y="211378"/>
                </a:lnTo>
                <a:lnTo>
                  <a:pt x="1323289" y="211378"/>
                </a:lnTo>
                <a:lnTo>
                  <a:pt x="1323289" y="161543"/>
                </a:lnTo>
                <a:close/>
                <a:moveTo>
                  <a:pt x="1089812" y="161543"/>
                </a:moveTo>
                <a:lnTo>
                  <a:pt x="1089812" y="403859"/>
                </a:lnTo>
                <a:cubicBezTo>
                  <a:pt x="1089812" y="416051"/>
                  <a:pt x="1086840" y="424281"/>
                  <a:pt x="1080896" y="428548"/>
                </a:cubicBezTo>
                <a:cubicBezTo>
                  <a:pt x="1074953" y="432815"/>
                  <a:pt x="1068019" y="435101"/>
                  <a:pt x="1060094" y="435406"/>
                </a:cubicBezTo>
                <a:cubicBezTo>
                  <a:pt x="1056741" y="435711"/>
                  <a:pt x="1053160" y="435787"/>
                  <a:pt x="1049350" y="435634"/>
                </a:cubicBezTo>
                <a:cubicBezTo>
                  <a:pt x="1045540" y="435482"/>
                  <a:pt x="1042415" y="435253"/>
                  <a:pt x="1039977" y="434949"/>
                </a:cubicBezTo>
                <a:lnTo>
                  <a:pt x="1039977" y="484783"/>
                </a:lnTo>
                <a:cubicBezTo>
                  <a:pt x="1043939" y="485393"/>
                  <a:pt x="1048283" y="485774"/>
                  <a:pt x="1053007" y="485926"/>
                </a:cubicBezTo>
                <a:cubicBezTo>
                  <a:pt x="1057732" y="486079"/>
                  <a:pt x="1062532" y="486003"/>
                  <a:pt x="1067409" y="485698"/>
                </a:cubicBezTo>
                <a:cubicBezTo>
                  <a:pt x="1076858" y="485393"/>
                  <a:pt x="1086230" y="484021"/>
                  <a:pt x="1095527" y="481583"/>
                </a:cubicBezTo>
                <a:cubicBezTo>
                  <a:pt x="1104823" y="479145"/>
                  <a:pt x="1113129" y="475106"/>
                  <a:pt x="1120444" y="469467"/>
                </a:cubicBezTo>
                <a:cubicBezTo>
                  <a:pt x="1127759" y="463828"/>
                  <a:pt x="1133627" y="455980"/>
                  <a:pt x="1138046" y="445921"/>
                </a:cubicBezTo>
                <a:cubicBezTo>
                  <a:pt x="1142466" y="435863"/>
                  <a:pt x="1144676" y="422757"/>
                  <a:pt x="1144676" y="406602"/>
                </a:cubicBezTo>
                <a:lnTo>
                  <a:pt x="1144676" y="161543"/>
                </a:lnTo>
                <a:close/>
                <a:moveTo>
                  <a:pt x="660425" y="161543"/>
                </a:moveTo>
                <a:lnTo>
                  <a:pt x="660425" y="483869"/>
                </a:lnTo>
                <a:lnTo>
                  <a:pt x="715289" y="483869"/>
                </a:lnTo>
                <a:lnTo>
                  <a:pt x="715289" y="357682"/>
                </a:lnTo>
                <a:lnTo>
                  <a:pt x="731748" y="357682"/>
                </a:lnTo>
                <a:cubicBezTo>
                  <a:pt x="740892" y="357682"/>
                  <a:pt x="747750" y="359968"/>
                  <a:pt x="752322" y="364540"/>
                </a:cubicBezTo>
                <a:cubicBezTo>
                  <a:pt x="756894" y="369112"/>
                  <a:pt x="759180" y="376884"/>
                  <a:pt x="759180" y="387857"/>
                </a:cubicBezTo>
                <a:lnTo>
                  <a:pt x="759180" y="483869"/>
                </a:lnTo>
                <a:lnTo>
                  <a:pt x="814044" y="483869"/>
                </a:lnTo>
                <a:lnTo>
                  <a:pt x="814044" y="391057"/>
                </a:lnTo>
                <a:cubicBezTo>
                  <a:pt x="814044" y="377341"/>
                  <a:pt x="812291" y="366521"/>
                  <a:pt x="808786" y="358596"/>
                </a:cubicBezTo>
                <a:cubicBezTo>
                  <a:pt x="805281" y="350671"/>
                  <a:pt x="799414" y="344575"/>
                  <a:pt x="791184" y="340308"/>
                </a:cubicBezTo>
                <a:cubicBezTo>
                  <a:pt x="807338" y="326592"/>
                  <a:pt x="815416" y="305866"/>
                  <a:pt x="815416" y="278129"/>
                </a:cubicBezTo>
                <a:lnTo>
                  <a:pt x="815416" y="241096"/>
                </a:lnTo>
                <a:cubicBezTo>
                  <a:pt x="815416" y="215188"/>
                  <a:pt x="808405" y="195452"/>
                  <a:pt x="794384" y="181888"/>
                </a:cubicBezTo>
                <a:cubicBezTo>
                  <a:pt x="780364" y="168325"/>
                  <a:pt x="760704" y="161543"/>
                  <a:pt x="735406" y="161543"/>
                </a:cubicBezTo>
                <a:close/>
                <a:moveTo>
                  <a:pt x="469925" y="161543"/>
                </a:moveTo>
                <a:lnTo>
                  <a:pt x="469925" y="483869"/>
                </a:lnTo>
                <a:lnTo>
                  <a:pt x="524789" y="483869"/>
                </a:lnTo>
                <a:lnTo>
                  <a:pt x="524789" y="379170"/>
                </a:lnTo>
                <a:lnTo>
                  <a:pt x="544906" y="379170"/>
                </a:lnTo>
                <a:cubicBezTo>
                  <a:pt x="570204" y="379170"/>
                  <a:pt x="589864" y="372388"/>
                  <a:pt x="603884" y="358825"/>
                </a:cubicBezTo>
                <a:cubicBezTo>
                  <a:pt x="617905" y="345261"/>
                  <a:pt x="624916" y="325525"/>
                  <a:pt x="624916" y="299617"/>
                </a:cubicBezTo>
                <a:lnTo>
                  <a:pt x="624916" y="241096"/>
                </a:lnTo>
                <a:cubicBezTo>
                  <a:pt x="624916" y="215188"/>
                  <a:pt x="617905" y="195452"/>
                  <a:pt x="603884" y="181888"/>
                </a:cubicBezTo>
                <a:cubicBezTo>
                  <a:pt x="589864" y="168325"/>
                  <a:pt x="570204" y="161543"/>
                  <a:pt x="544906" y="161543"/>
                </a:cubicBezTo>
                <a:close/>
                <a:moveTo>
                  <a:pt x="935888" y="154685"/>
                </a:moveTo>
                <a:cubicBezTo>
                  <a:pt x="910894" y="154685"/>
                  <a:pt x="891082" y="161695"/>
                  <a:pt x="876452" y="175716"/>
                </a:cubicBezTo>
                <a:cubicBezTo>
                  <a:pt x="861821" y="189737"/>
                  <a:pt x="854506" y="209701"/>
                  <a:pt x="854506" y="235609"/>
                </a:cubicBezTo>
                <a:lnTo>
                  <a:pt x="854506" y="409803"/>
                </a:lnTo>
                <a:cubicBezTo>
                  <a:pt x="854506" y="435711"/>
                  <a:pt x="861821" y="455675"/>
                  <a:pt x="876452" y="469696"/>
                </a:cubicBezTo>
                <a:cubicBezTo>
                  <a:pt x="891082" y="483717"/>
                  <a:pt x="910894" y="490727"/>
                  <a:pt x="935888" y="490727"/>
                </a:cubicBezTo>
                <a:cubicBezTo>
                  <a:pt x="960881" y="490727"/>
                  <a:pt x="980770" y="483717"/>
                  <a:pt x="995552" y="469696"/>
                </a:cubicBezTo>
                <a:cubicBezTo>
                  <a:pt x="1010335" y="455675"/>
                  <a:pt x="1017727" y="435711"/>
                  <a:pt x="1017727" y="409803"/>
                </a:cubicBezTo>
                <a:lnTo>
                  <a:pt x="1017727" y="235609"/>
                </a:lnTo>
                <a:cubicBezTo>
                  <a:pt x="1017727" y="209701"/>
                  <a:pt x="1010335" y="189737"/>
                  <a:pt x="995552" y="175716"/>
                </a:cubicBezTo>
                <a:cubicBezTo>
                  <a:pt x="980770" y="161695"/>
                  <a:pt x="960881" y="154685"/>
                  <a:pt x="935888" y="154685"/>
                </a:cubicBezTo>
                <a:close/>
                <a:moveTo>
                  <a:pt x="2165146" y="147827"/>
                </a:moveTo>
                <a:lnTo>
                  <a:pt x="2087422" y="214121"/>
                </a:lnTo>
                <a:lnTo>
                  <a:pt x="2115769" y="247954"/>
                </a:lnTo>
                <a:lnTo>
                  <a:pt x="2155088" y="217321"/>
                </a:lnTo>
                <a:lnTo>
                  <a:pt x="2155088" y="483869"/>
                </a:lnTo>
                <a:lnTo>
                  <a:pt x="2208123" y="483869"/>
                </a:lnTo>
                <a:lnTo>
                  <a:pt x="2208123" y="147827"/>
                </a:lnTo>
                <a:close/>
                <a:moveTo>
                  <a:pt x="0" y="0"/>
                </a:moveTo>
                <a:lnTo>
                  <a:pt x="2650602" y="0"/>
                </a:lnTo>
                <a:lnTo>
                  <a:pt x="2650602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424A6E7B-287A-4312-BA5E-115A4A1F0CFB}"/>
              </a:ext>
            </a:extLst>
          </p:cNvPr>
          <p:cNvSpPr/>
          <p:nvPr/>
        </p:nvSpPr>
        <p:spPr>
          <a:xfrm>
            <a:off x="10471139" y="6033305"/>
            <a:ext cx="1392912" cy="447528"/>
          </a:xfrm>
          <a:custGeom>
            <a:avLst/>
            <a:gdLst/>
            <a:ahLst/>
            <a:cxnLst/>
            <a:rect l="l" t="t" r="r" b="b"/>
            <a:pathLst>
              <a:path w="2011680" h="646332">
                <a:moveTo>
                  <a:pt x="732392" y="365454"/>
                </a:moveTo>
                <a:lnTo>
                  <a:pt x="758452" y="365454"/>
                </a:lnTo>
                <a:lnTo>
                  <a:pt x="758452" y="422147"/>
                </a:lnTo>
                <a:cubicBezTo>
                  <a:pt x="758452" y="430986"/>
                  <a:pt x="756090" y="436701"/>
                  <a:pt x="751365" y="439292"/>
                </a:cubicBezTo>
                <a:cubicBezTo>
                  <a:pt x="746641" y="441883"/>
                  <a:pt x="741078" y="443178"/>
                  <a:pt x="734678" y="443178"/>
                </a:cubicBezTo>
                <a:cubicBezTo>
                  <a:pt x="727667" y="443178"/>
                  <a:pt x="722028" y="441502"/>
                  <a:pt x="717761" y="438149"/>
                </a:cubicBezTo>
                <a:cubicBezTo>
                  <a:pt x="713494" y="434796"/>
                  <a:pt x="711360" y="428700"/>
                  <a:pt x="711360" y="419861"/>
                </a:cubicBezTo>
                <a:lnTo>
                  <a:pt x="711360" y="386485"/>
                </a:lnTo>
                <a:cubicBezTo>
                  <a:pt x="711360" y="377951"/>
                  <a:pt x="713570" y="372312"/>
                  <a:pt x="717990" y="369569"/>
                </a:cubicBezTo>
                <a:cubicBezTo>
                  <a:pt x="722409" y="366826"/>
                  <a:pt x="727210" y="365454"/>
                  <a:pt x="732392" y="365454"/>
                </a:cubicBezTo>
                <a:close/>
                <a:moveTo>
                  <a:pt x="1334981" y="278586"/>
                </a:moveTo>
                <a:lnTo>
                  <a:pt x="1372472" y="278586"/>
                </a:lnTo>
                <a:lnTo>
                  <a:pt x="1361499" y="347623"/>
                </a:lnTo>
                <a:lnTo>
                  <a:pt x="1323094" y="347623"/>
                </a:lnTo>
                <a:close/>
                <a:moveTo>
                  <a:pt x="558732" y="274471"/>
                </a:moveTo>
                <a:cubicBezTo>
                  <a:pt x="567266" y="274471"/>
                  <a:pt x="573286" y="276757"/>
                  <a:pt x="576791" y="281329"/>
                </a:cubicBezTo>
                <a:cubicBezTo>
                  <a:pt x="580296" y="285901"/>
                  <a:pt x="582049" y="293521"/>
                  <a:pt x="582049" y="304189"/>
                </a:cubicBezTo>
                <a:lnTo>
                  <a:pt x="582049" y="332536"/>
                </a:lnTo>
                <a:cubicBezTo>
                  <a:pt x="582049" y="342289"/>
                  <a:pt x="580220" y="349071"/>
                  <a:pt x="576563" y="352881"/>
                </a:cubicBezTo>
                <a:cubicBezTo>
                  <a:pt x="572905" y="356691"/>
                  <a:pt x="566504" y="358596"/>
                  <a:pt x="557360" y="358596"/>
                </a:cubicBezTo>
                <a:lnTo>
                  <a:pt x="534957" y="358596"/>
                </a:lnTo>
                <a:lnTo>
                  <a:pt x="534957" y="305104"/>
                </a:lnTo>
                <a:cubicBezTo>
                  <a:pt x="534957" y="294131"/>
                  <a:pt x="536786" y="286282"/>
                  <a:pt x="540444" y="281558"/>
                </a:cubicBezTo>
                <a:cubicBezTo>
                  <a:pt x="544101" y="276834"/>
                  <a:pt x="550197" y="274471"/>
                  <a:pt x="558732" y="274471"/>
                </a:cubicBezTo>
                <a:close/>
                <a:moveTo>
                  <a:pt x="679814" y="233781"/>
                </a:moveTo>
                <a:lnTo>
                  <a:pt x="679814" y="281329"/>
                </a:lnTo>
                <a:lnTo>
                  <a:pt x="737878" y="281329"/>
                </a:lnTo>
                <a:cubicBezTo>
                  <a:pt x="745193" y="281329"/>
                  <a:pt x="750451" y="282930"/>
                  <a:pt x="753651" y="286130"/>
                </a:cubicBezTo>
                <a:cubicBezTo>
                  <a:pt x="756852" y="289330"/>
                  <a:pt x="758452" y="294588"/>
                  <a:pt x="758452" y="301903"/>
                </a:cubicBezTo>
                <a:lnTo>
                  <a:pt x="758452" y="320191"/>
                </a:lnTo>
                <a:lnTo>
                  <a:pt x="726905" y="320191"/>
                </a:lnTo>
                <a:cubicBezTo>
                  <a:pt x="705569" y="320191"/>
                  <a:pt x="689034" y="324916"/>
                  <a:pt x="677299" y="334365"/>
                </a:cubicBezTo>
                <a:cubicBezTo>
                  <a:pt x="665564" y="343813"/>
                  <a:pt x="659697" y="360577"/>
                  <a:pt x="659697" y="384657"/>
                </a:cubicBezTo>
                <a:lnTo>
                  <a:pt x="659697" y="423519"/>
                </a:lnTo>
                <a:cubicBezTo>
                  <a:pt x="659697" y="446988"/>
                  <a:pt x="666250" y="464057"/>
                  <a:pt x="679356" y="474725"/>
                </a:cubicBezTo>
                <a:cubicBezTo>
                  <a:pt x="692463" y="485393"/>
                  <a:pt x="710903" y="490727"/>
                  <a:pt x="734678" y="490727"/>
                </a:cubicBezTo>
                <a:cubicBezTo>
                  <a:pt x="758452" y="490727"/>
                  <a:pt x="777045" y="485393"/>
                  <a:pt x="790456" y="474725"/>
                </a:cubicBezTo>
                <a:cubicBezTo>
                  <a:pt x="803867" y="464057"/>
                  <a:pt x="810573" y="446988"/>
                  <a:pt x="810573" y="423519"/>
                </a:cubicBezTo>
                <a:lnTo>
                  <a:pt x="810573" y="302818"/>
                </a:lnTo>
                <a:cubicBezTo>
                  <a:pt x="810573" y="279958"/>
                  <a:pt x="805391" y="262737"/>
                  <a:pt x="795028" y="251154"/>
                </a:cubicBezTo>
                <a:cubicBezTo>
                  <a:pt x="784665" y="239572"/>
                  <a:pt x="767748" y="233781"/>
                  <a:pt x="744279" y="233781"/>
                </a:cubicBezTo>
                <a:close/>
                <a:moveTo>
                  <a:pt x="918853" y="226923"/>
                </a:moveTo>
                <a:cubicBezTo>
                  <a:pt x="894164" y="226008"/>
                  <a:pt x="875190" y="231952"/>
                  <a:pt x="861932" y="244753"/>
                </a:cubicBezTo>
                <a:cubicBezTo>
                  <a:pt x="848673" y="257555"/>
                  <a:pt x="842043" y="276910"/>
                  <a:pt x="842043" y="302818"/>
                </a:cubicBezTo>
                <a:lnTo>
                  <a:pt x="842043" y="483869"/>
                </a:lnTo>
                <a:lnTo>
                  <a:pt x="895536" y="483869"/>
                </a:lnTo>
                <a:lnTo>
                  <a:pt x="895536" y="304647"/>
                </a:lnTo>
                <a:cubicBezTo>
                  <a:pt x="895536" y="294893"/>
                  <a:pt x="897746" y="287578"/>
                  <a:pt x="902165" y="282701"/>
                </a:cubicBezTo>
                <a:cubicBezTo>
                  <a:pt x="906585" y="277824"/>
                  <a:pt x="912605" y="275386"/>
                  <a:pt x="920225" y="275386"/>
                </a:cubicBezTo>
                <a:cubicBezTo>
                  <a:pt x="928149" y="275386"/>
                  <a:pt x="934245" y="277900"/>
                  <a:pt x="938513" y="282930"/>
                </a:cubicBezTo>
                <a:cubicBezTo>
                  <a:pt x="942780" y="287959"/>
                  <a:pt x="944913" y="295350"/>
                  <a:pt x="944913" y="305104"/>
                </a:cubicBezTo>
                <a:lnTo>
                  <a:pt x="944913" y="483869"/>
                </a:lnTo>
                <a:lnTo>
                  <a:pt x="998406" y="483869"/>
                </a:lnTo>
                <a:lnTo>
                  <a:pt x="998406" y="305104"/>
                </a:lnTo>
                <a:cubicBezTo>
                  <a:pt x="998406" y="285292"/>
                  <a:pt x="1006788" y="275386"/>
                  <a:pt x="1023552" y="275386"/>
                </a:cubicBezTo>
                <a:cubicBezTo>
                  <a:pt x="1031172" y="275386"/>
                  <a:pt x="1037344" y="277824"/>
                  <a:pt x="1042068" y="282701"/>
                </a:cubicBezTo>
                <a:cubicBezTo>
                  <a:pt x="1046793" y="287578"/>
                  <a:pt x="1049155" y="294893"/>
                  <a:pt x="1049155" y="304647"/>
                </a:cubicBezTo>
                <a:lnTo>
                  <a:pt x="1049155" y="483869"/>
                </a:lnTo>
                <a:lnTo>
                  <a:pt x="1101733" y="483869"/>
                </a:lnTo>
                <a:lnTo>
                  <a:pt x="1101733" y="302818"/>
                </a:lnTo>
                <a:cubicBezTo>
                  <a:pt x="1101733" y="276910"/>
                  <a:pt x="1094799" y="257555"/>
                  <a:pt x="1080930" y="244753"/>
                </a:cubicBezTo>
                <a:cubicBezTo>
                  <a:pt x="1067062" y="231952"/>
                  <a:pt x="1047783" y="226008"/>
                  <a:pt x="1023095" y="226923"/>
                </a:cubicBezTo>
                <a:cubicBezTo>
                  <a:pt x="1009379" y="227532"/>
                  <a:pt x="998177" y="230733"/>
                  <a:pt x="989490" y="236524"/>
                </a:cubicBezTo>
                <a:cubicBezTo>
                  <a:pt x="980804" y="242315"/>
                  <a:pt x="974327" y="248716"/>
                  <a:pt x="970059" y="255726"/>
                </a:cubicBezTo>
                <a:cubicBezTo>
                  <a:pt x="965792" y="248716"/>
                  <a:pt x="959544" y="242315"/>
                  <a:pt x="951314" y="236524"/>
                </a:cubicBezTo>
                <a:cubicBezTo>
                  <a:pt x="943085" y="230733"/>
                  <a:pt x="932264" y="227532"/>
                  <a:pt x="918853" y="226923"/>
                </a:cubicBezTo>
                <a:close/>
                <a:moveTo>
                  <a:pt x="558732" y="226923"/>
                </a:moveTo>
                <a:cubicBezTo>
                  <a:pt x="532824" y="226923"/>
                  <a:pt x="513469" y="233704"/>
                  <a:pt x="500667" y="247268"/>
                </a:cubicBezTo>
                <a:cubicBezTo>
                  <a:pt x="487866" y="260832"/>
                  <a:pt x="481465" y="280567"/>
                  <a:pt x="481465" y="306475"/>
                </a:cubicBezTo>
                <a:lnTo>
                  <a:pt x="481465" y="409803"/>
                </a:lnTo>
                <a:cubicBezTo>
                  <a:pt x="481465" y="425652"/>
                  <a:pt x="483522" y="438454"/>
                  <a:pt x="487637" y="448207"/>
                </a:cubicBezTo>
                <a:cubicBezTo>
                  <a:pt x="491752" y="457961"/>
                  <a:pt x="497086" y="465429"/>
                  <a:pt x="503639" y="470610"/>
                </a:cubicBezTo>
                <a:cubicBezTo>
                  <a:pt x="510192" y="475792"/>
                  <a:pt x="517812" y="479297"/>
                  <a:pt x="526499" y="481126"/>
                </a:cubicBezTo>
                <a:cubicBezTo>
                  <a:pt x="535186" y="482955"/>
                  <a:pt x="544101" y="483869"/>
                  <a:pt x="553245" y="483869"/>
                </a:cubicBezTo>
                <a:lnTo>
                  <a:pt x="624569" y="483869"/>
                </a:lnTo>
                <a:lnTo>
                  <a:pt x="624569" y="436320"/>
                </a:lnTo>
                <a:lnTo>
                  <a:pt x="561018" y="436320"/>
                </a:lnTo>
                <a:cubicBezTo>
                  <a:pt x="557055" y="436320"/>
                  <a:pt x="553474" y="436168"/>
                  <a:pt x="550274" y="435863"/>
                </a:cubicBezTo>
                <a:cubicBezTo>
                  <a:pt x="547073" y="435558"/>
                  <a:pt x="544330" y="434568"/>
                  <a:pt x="542044" y="432891"/>
                </a:cubicBezTo>
                <a:cubicBezTo>
                  <a:pt x="539758" y="431215"/>
                  <a:pt x="538005" y="428700"/>
                  <a:pt x="536786" y="425347"/>
                </a:cubicBezTo>
                <a:cubicBezTo>
                  <a:pt x="535567" y="421995"/>
                  <a:pt x="534957" y="417118"/>
                  <a:pt x="534957" y="410717"/>
                </a:cubicBezTo>
                <a:lnTo>
                  <a:pt x="534957" y="403859"/>
                </a:lnTo>
                <a:lnTo>
                  <a:pt x="565590" y="403859"/>
                </a:lnTo>
                <a:cubicBezTo>
                  <a:pt x="575648" y="403859"/>
                  <a:pt x="585021" y="403173"/>
                  <a:pt x="593708" y="401802"/>
                </a:cubicBezTo>
                <a:cubicBezTo>
                  <a:pt x="602394" y="400430"/>
                  <a:pt x="609786" y="397458"/>
                  <a:pt x="615882" y="392886"/>
                </a:cubicBezTo>
                <a:cubicBezTo>
                  <a:pt x="621978" y="388314"/>
                  <a:pt x="626778" y="381685"/>
                  <a:pt x="630284" y="372998"/>
                </a:cubicBezTo>
                <a:cubicBezTo>
                  <a:pt x="633789" y="364311"/>
                  <a:pt x="635541" y="352653"/>
                  <a:pt x="635541" y="338022"/>
                </a:cubicBezTo>
                <a:lnTo>
                  <a:pt x="635541" y="306475"/>
                </a:lnTo>
                <a:cubicBezTo>
                  <a:pt x="635541" y="280263"/>
                  <a:pt x="629141" y="260451"/>
                  <a:pt x="616339" y="247039"/>
                </a:cubicBezTo>
                <a:cubicBezTo>
                  <a:pt x="603537" y="233628"/>
                  <a:pt x="584335" y="226923"/>
                  <a:pt x="558732" y="226923"/>
                </a:cubicBezTo>
                <a:close/>
                <a:moveTo>
                  <a:pt x="1301606" y="162915"/>
                </a:moveTo>
                <a:lnTo>
                  <a:pt x="1290176" y="227380"/>
                </a:lnTo>
                <a:lnTo>
                  <a:pt x="1258172" y="227380"/>
                </a:lnTo>
                <a:lnTo>
                  <a:pt x="1249028" y="278586"/>
                </a:lnTo>
                <a:lnTo>
                  <a:pt x="1281489" y="278586"/>
                </a:lnTo>
                <a:lnTo>
                  <a:pt x="1269144" y="347623"/>
                </a:lnTo>
                <a:lnTo>
                  <a:pt x="1237598" y="347623"/>
                </a:lnTo>
                <a:lnTo>
                  <a:pt x="1227996" y="399287"/>
                </a:lnTo>
                <a:lnTo>
                  <a:pt x="1260458" y="399287"/>
                </a:lnTo>
                <a:lnTo>
                  <a:pt x="1248113" y="470153"/>
                </a:lnTo>
                <a:lnTo>
                  <a:pt x="1302063" y="470153"/>
                </a:lnTo>
                <a:lnTo>
                  <a:pt x="1314407" y="399287"/>
                </a:lnTo>
                <a:lnTo>
                  <a:pt x="1352812" y="399287"/>
                </a:lnTo>
                <a:lnTo>
                  <a:pt x="1341382" y="470153"/>
                </a:lnTo>
                <a:lnTo>
                  <a:pt x="1394874" y="470153"/>
                </a:lnTo>
                <a:lnTo>
                  <a:pt x="1406304" y="399287"/>
                </a:lnTo>
                <a:lnTo>
                  <a:pt x="1444709" y="399287"/>
                </a:lnTo>
                <a:lnTo>
                  <a:pt x="1452939" y="347623"/>
                </a:lnTo>
                <a:lnTo>
                  <a:pt x="1414991" y="347623"/>
                </a:lnTo>
                <a:lnTo>
                  <a:pt x="1426421" y="278586"/>
                </a:lnTo>
                <a:lnTo>
                  <a:pt x="1460711" y="278586"/>
                </a:lnTo>
                <a:lnTo>
                  <a:pt x="1470312" y="227380"/>
                </a:lnTo>
                <a:lnTo>
                  <a:pt x="1434651" y="227380"/>
                </a:lnTo>
                <a:lnTo>
                  <a:pt x="1445624" y="162915"/>
                </a:lnTo>
                <a:lnTo>
                  <a:pt x="1391674" y="162915"/>
                </a:lnTo>
                <a:lnTo>
                  <a:pt x="1381158" y="227380"/>
                </a:lnTo>
                <a:lnTo>
                  <a:pt x="1344125" y="227380"/>
                </a:lnTo>
                <a:lnTo>
                  <a:pt x="1355098" y="162915"/>
                </a:lnTo>
                <a:close/>
                <a:moveTo>
                  <a:pt x="322664" y="161543"/>
                </a:moveTo>
                <a:lnTo>
                  <a:pt x="322664" y="209092"/>
                </a:lnTo>
                <a:lnTo>
                  <a:pt x="377528" y="209092"/>
                </a:lnTo>
                <a:lnTo>
                  <a:pt x="377528" y="483869"/>
                </a:lnTo>
                <a:lnTo>
                  <a:pt x="429649" y="483869"/>
                </a:lnTo>
                <a:lnTo>
                  <a:pt x="429649" y="209092"/>
                </a:lnTo>
                <a:lnTo>
                  <a:pt x="484513" y="209092"/>
                </a:lnTo>
                <a:lnTo>
                  <a:pt x="484513" y="161543"/>
                </a:lnTo>
                <a:close/>
                <a:moveTo>
                  <a:pt x="1587965" y="147827"/>
                </a:moveTo>
                <a:lnTo>
                  <a:pt x="1510241" y="214121"/>
                </a:lnTo>
                <a:lnTo>
                  <a:pt x="1538588" y="247954"/>
                </a:lnTo>
                <a:lnTo>
                  <a:pt x="1577907" y="217321"/>
                </a:lnTo>
                <a:lnTo>
                  <a:pt x="1577907" y="483869"/>
                </a:lnTo>
                <a:lnTo>
                  <a:pt x="1630942" y="483869"/>
                </a:lnTo>
                <a:lnTo>
                  <a:pt x="1630942" y="147827"/>
                </a:lnTo>
                <a:close/>
                <a:moveTo>
                  <a:pt x="0" y="0"/>
                </a:moveTo>
                <a:lnTo>
                  <a:pt x="2011680" y="0"/>
                </a:lnTo>
                <a:lnTo>
                  <a:pt x="2011680" y="646332"/>
                </a:lnTo>
                <a:lnTo>
                  <a:pt x="0" y="646332"/>
                </a:lnTo>
                <a:close/>
              </a:path>
            </a:pathLst>
          </a:custGeom>
          <a:solidFill>
            <a:srgbClr val="002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12989F-451A-4175-BAB3-ACAA7033743C}"/>
              </a:ext>
            </a:extLst>
          </p:cNvPr>
          <p:cNvSpPr/>
          <p:nvPr/>
        </p:nvSpPr>
        <p:spPr>
          <a:xfrm>
            <a:off x="3287292" y="85654"/>
            <a:ext cx="5617415" cy="493079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DEAD4C-887A-4354-B06C-DD52F33E59BB}"/>
              </a:ext>
            </a:extLst>
          </p:cNvPr>
          <p:cNvSpPr txBox="1"/>
          <p:nvPr/>
        </p:nvSpPr>
        <p:spPr>
          <a:xfrm>
            <a:off x="3869842" y="9027"/>
            <a:ext cx="445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Parallel Machine Scheduling</a:t>
            </a:r>
            <a:endParaRPr lang="ko-KR" altLang="en-US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CA81C1-F8B0-43E0-AE2D-55DD5A02EA40}"/>
              </a:ext>
            </a:extLst>
          </p:cNvPr>
          <p:cNvSpPr/>
          <p:nvPr/>
        </p:nvSpPr>
        <p:spPr>
          <a:xfrm>
            <a:off x="2326666" y="2221874"/>
            <a:ext cx="3392042" cy="3150225"/>
          </a:xfrm>
          <a:prstGeom prst="rect">
            <a:avLst/>
          </a:prstGeom>
          <a:solidFill>
            <a:schemeClr val="bg1"/>
          </a:solidFill>
          <a:ln>
            <a:solidFill>
              <a:srgbClr val="00223A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1F4E33-08CA-4914-A25C-5A1DCF00C630}"/>
              </a:ext>
            </a:extLst>
          </p:cNvPr>
          <p:cNvSpPr txBox="1"/>
          <p:nvPr/>
        </p:nvSpPr>
        <p:spPr>
          <a:xfrm>
            <a:off x="2515218" y="2398296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1. 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기계당 </a:t>
            </a:r>
            <a:r>
              <a:rPr lang="ko-KR" altLang="en-US" sz="3600" dirty="0">
                <a:solidFill>
                  <a:srgbClr val="FF0000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평균작업시간</a:t>
            </a:r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을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넘지 않을 때까지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기계에 작업을 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분배한 이후</a:t>
            </a:r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,</a:t>
            </a:r>
            <a:endParaRPr lang="ko-KR" altLang="en-US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1DF3A43-BC17-48F6-B071-C1F1C079DC28}"/>
              </a:ext>
            </a:extLst>
          </p:cNvPr>
          <p:cNvSpPr/>
          <p:nvPr/>
        </p:nvSpPr>
        <p:spPr>
          <a:xfrm>
            <a:off x="6375287" y="2221875"/>
            <a:ext cx="3392042" cy="31502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BB07A5-F986-4757-9164-69B7B27C99AA}"/>
              </a:ext>
            </a:extLst>
          </p:cNvPr>
          <p:cNvSpPr txBox="1"/>
          <p:nvPr/>
        </p:nvSpPr>
        <p:spPr>
          <a:xfrm>
            <a:off x="6500668" y="2398296"/>
            <a:ext cx="33489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2. </a:t>
            </a:r>
          </a:p>
          <a:p>
            <a:r>
              <a:rPr lang="ko-KR" altLang="en-US" sz="36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남아있는 작업들은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총시간이 가장 작은 </a:t>
            </a:r>
            <a:endParaRPr lang="en-US" altLang="ko-KR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Machine</a:t>
            </a:r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에 </a:t>
            </a:r>
            <a:endParaRPr lang="en-US" altLang="ko-KR" sz="36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작업을  하나씩 추가한다</a:t>
            </a:r>
            <a:r>
              <a:rPr lang="en-US" altLang="ko-KR" sz="36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.</a:t>
            </a:r>
            <a:endParaRPr lang="en-US" altLang="ko-KR" sz="36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5A551D-8FBD-42A7-9A89-D79876F19EEE}"/>
              </a:ext>
            </a:extLst>
          </p:cNvPr>
          <p:cNvGrpSpPr/>
          <p:nvPr/>
        </p:nvGrpSpPr>
        <p:grpSpPr>
          <a:xfrm>
            <a:off x="-66675" y="1168339"/>
            <a:ext cx="12325350" cy="830997"/>
            <a:chOff x="-66675" y="1168339"/>
            <a:chExt cx="12325350" cy="8309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074685-1276-4D38-9BD5-A6D143CACBB3}"/>
                </a:ext>
              </a:extLst>
            </p:cNvPr>
            <p:cNvSpPr/>
            <p:nvPr/>
          </p:nvSpPr>
          <p:spPr>
            <a:xfrm>
              <a:off x="-66675" y="1273558"/>
              <a:ext cx="12325350" cy="620558"/>
            </a:xfrm>
            <a:prstGeom prst="rect">
              <a:avLst/>
            </a:prstGeom>
            <a:solidFill>
              <a:srgbClr val="EEBC5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0F9EBBA-B142-440B-B691-F946DC7A0F74}"/>
                </a:ext>
              </a:extLst>
            </p:cNvPr>
            <p:cNvSpPr txBox="1"/>
            <p:nvPr/>
          </p:nvSpPr>
          <p:spPr>
            <a:xfrm>
              <a:off x="5194241" y="1168339"/>
              <a:ext cx="1803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2</a:t>
              </a:r>
              <a:r>
                <a:rPr lang="ko-KR" altLang="en-US" sz="4800" b="0" i="0" dirty="0">
                  <a:solidFill>
                    <a:srgbClr val="00223A"/>
                  </a:solidFill>
                  <a:effectLst/>
                  <a:latin typeface="스웨거 TTF" panose="020B0600000101010101" pitchFamily="50" charset="-127"/>
                  <a:ea typeface="스웨거 TTF" panose="020B0600000101010101" pitchFamily="50" charset="-127"/>
                </a:rPr>
                <a:t>차 분배</a:t>
              </a:r>
              <a:endParaRPr lang="ko-KR" altLang="en-US" sz="4800" dirty="0">
                <a:solidFill>
                  <a:srgbClr val="00223A"/>
                </a:solidFill>
                <a:latin typeface="스웨거 TTF" panose="020B0600000101010101" pitchFamily="50" charset="-127"/>
                <a:ea typeface="스웨거 TTF" panose="020B0600000101010101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164443-5983-4754-A29D-26131D345381}"/>
              </a:ext>
            </a:extLst>
          </p:cNvPr>
          <p:cNvSpPr/>
          <p:nvPr/>
        </p:nvSpPr>
        <p:spPr>
          <a:xfrm>
            <a:off x="329745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F2BA06-FBFF-401B-B840-DDCB4E06D2F2}"/>
              </a:ext>
            </a:extLst>
          </p:cNvPr>
          <p:cNvSpPr/>
          <p:nvPr/>
        </p:nvSpPr>
        <p:spPr>
          <a:xfrm>
            <a:off x="3287292" y="5625720"/>
            <a:ext cx="5617413" cy="855228"/>
          </a:xfrm>
          <a:prstGeom prst="rect">
            <a:avLst/>
          </a:prstGeom>
          <a:solidFill>
            <a:srgbClr val="EEBC5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F255B8-060F-4C4D-A440-3B65060ACC21}"/>
              </a:ext>
            </a:extLst>
          </p:cNvPr>
          <p:cNvSpPr txBox="1"/>
          <p:nvPr/>
        </p:nvSpPr>
        <p:spPr>
          <a:xfrm>
            <a:off x="3287292" y="5594638"/>
            <a:ext cx="56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Completion Time</a:t>
            </a:r>
            <a:r>
              <a:rPr lang="ko-KR" altLang="en-US" sz="5400" b="0" i="0" dirty="0">
                <a:solidFill>
                  <a:srgbClr val="00223A"/>
                </a:solidFill>
                <a:effectLst/>
                <a:latin typeface="스웨거 TTF" panose="020B0600000101010101" pitchFamily="50" charset="-127"/>
                <a:ea typeface="스웨거 TTF" panose="020B0600000101010101" pitchFamily="50" charset="-127"/>
              </a:rPr>
              <a:t> 최소화</a:t>
            </a:r>
            <a:endParaRPr lang="ko-KR" altLang="en-US" sz="5400" dirty="0">
              <a:solidFill>
                <a:srgbClr val="00223A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59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  <p:bldP spid="39" grpId="0" animBg="1"/>
      <p:bldP spid="4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326</Words>
  <Application>Microsoft Office PowerPoint</Application>
  <PresentationFormat>와이드스크린</PresentationFormat>
  <Paragraphs>118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배달의민족 도현</vt:lpstr>
      <vt:lpstr>tvN 즐거운이야기 Bold</vt:lpstr>
      <vt:lpstr>스웨거 TTF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동희</dc:creator>
  <cp:lastModifiedBy>김 동희</cp:lastModifiedBy>
  <cp:revision>8</cp:revision>
  <dcterms:created xsi:type="dcterms:W3CDTF">2021-10-28T09:50:38Z</dcterms:created>
  <dcterms:modified xsi:type="dcterms:W3CDTF">2021-11-03T02:55:31Z</dcterms:modified>
</cp:coreProperties>
</file>